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4238" autoAdjust="0"/>
  </p:normalViewPr>
  <p:slideViewPr>
    <p:cSldViewPr>
      <p:cViewPr varScale="1">
        <p:scale>
          <a:sx n="86" d="100"/>
          <a:sy n="86" d="100"/>
        </p:scale>
        <p:origin x="-8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F71E-44C8-49F0-B7AA-C45826E64347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8ADD-CB64-4308-A1BE-449E4DB49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740D-E2E9-4B88-93DD-75694EABCAC2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06CA-2A2F-4C05-8B6C-6688E39C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4BE8-47FB-4421-8154-130614A2897A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91EE-CA07-41FB-A25D-5B854FDD8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7DBC-FFAD-41EE-9B58-E962DE94F66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94F2-2C22-49EA-8542-5B4E1C061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8FED-8A1B-4D22-AAB4-C24E246CFC6E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0094-34FF-4274-9F89-AB9EBB32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638C-9552-4EF7-8E2C-74AEFA1588E5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4976-19AD-4140-97CE-DA20900F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935C-4B21-4FEA-A941-C4C6B2B522D8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F594-8B92-47AC-A45A-5BA34DB08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CED7-F7D2-4A89-AF70-731C0039AF8F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00CC-7F73-4EB1-9A65-F26A50E97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086C-7671-47A2-B30E-3A9F590A5D96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F548-A92E-4056-83CE-829058FC5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7C24-50B1-4AB6-9B0A-2C8B81C229EE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7929-D6F5-4268-8A80-29B6B61AA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77F0-14B7-4439-99F2-1953A77CF856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CDF4-15A1-4594-8F1B-E2509E71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16962-A9B2-4E84-A848-86F63B05E963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FB6AE-A854-4F36-8FDD-0E320144F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/>
          <a:lstStyle/>
          <a:p>
            <a:r>
              <a:rPr lang="ru-RU" sz="4000" b="1" smtClean="0">
                <a:latin typeface="Arial" charset="0"/>
              </a:rPr>
              <a:t>Результаты анкетирования школьников Красносельского района по использованию гаджетов</a:t>
            </a:r>
          </a:p>
        </p:txBody>
      </p:sp>
      <p:sp>
        <p:nvSpPr>
          <p:cNvPr id="24581" name="Rectangle 5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/>
          <a:p>
            <a:pPr algn="r"/>
            <a:r>
              <a:rPr lang="ru-RU" smtClean="0">
                <a:solidFill>
                  <a:schemeClr val="tx1"/>
                </a:solidFill>
                <a:latin typeface="Arial" charset="0"/>
              </a:rPr>
              <a:t>Март 2019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5" name="Рисунок 6"/>
          <p:cNvPicPr>
            <a:picLocks noChangeAspect="1" noChangeArrowheads="1"/>
          </p:cNvPicPr>
          <p:nvPr/>
        </p:nvPicPr>
        <p:blipFill>
          <a:blip r:embed="rId2"/>
          <a:srcRect l="19971" t="20245" r="21242" b="26247"/>
          <a:stretch>
            <a:fillRect/>
          </a:stretch>
        </p:blipFill>
        <p:spPr bwMode="auto">
          <a:xfrm>
            <a:off x="395288" y="404813"/>
            <a:ext cx="8424862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/>
          <a:srcRect l="20145" t="14110" r="21214" b="40002"/>
          <a:stretch>
            <a:fillRect/>
          </a:stretch>
        </p:blipFill>
        <p:spPr bwMode="auto">
          <a:xfrm>
            <a:off x="179388" y="217488"/>
            <a:ext cx="8964612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2"/>
          <a:srcRect l="20145" t="32310" r="22060" b="28835"/>
          <a:stretch>
            <a:fillRect/>
          </a:stretch>
        </p:blipFill>
        <p:spPr bwMode="auto">
          <a:xfrm>
            <a:off x="107950" y="476250"/>
            <a:ext cx="90360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27763" y="3716338"/>
            <a:ext cx="1512887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6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2"/>
          <a:srcRect l="20473" t="43967" r="21405" b="15131"/>
          <a:stretch>
            <a:fillRect/>
          </a:stretch>
        </p:blipFill>
        <p:spPr bwMode="auto">
          <a:xfrm>
            <a:off x="0" y="311150"/>
            <a:ext cx="89646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1500" y="3357563"/>
            <a:ext cx="936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/>
          <a:srcRect l="20790" t="28835" r="21568" b="30879"/>
          <a:stretch>
            <a:fillRect/>
          </a:stretch>
        </p:blipFill>
        <p:spPr bwMode="auto">
          <a:xfrm>
            <a:off x="179388" y="555625"/>
            <a:ext cx="896461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/>
          <a:srcRect l="20630" t="30675" r="22224" b="29039"/>
          <a:stretch>
            <a:fillRect/>
          </a:stretch>
        </p:blipFill>
        <p:spPr bwMode="auto">
          <a:xfrm>
            <a:off x="215900" y="549275"/>
            <a:ext cx="89281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 l="20799" t="24744" r="23206" b="35582"/>
          <a:stretch>
            <a:fillRect/>
          </a:stretch>
        </p:blipFill>
        <p:spPr bwMode="auto">
          <a:xfrm>
            <a:off x="250825" y="290513"/>
            <a:ext cx="878522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AutoShape 4" descr="Диаграмма ответов в Формах. Вопрос: Сколько Вам лет?. Количество ответов: 10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/>
          <a:srcRect l="20145" t="27608" r="21405" b="29849"/>
          <a:stretch>
            <a:fillRect/>
          </a:stretch>
        </p:blipFill>
        <p:spPr bwMode="auto">
          <a:xfrm>
            <a:off x="250825" y="260350"/>
            <a:ext cx="8893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Результаты анкетирования школьников Красносельского района по использованию гаджетов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cp:lastPrinted>2019-03-15T00:20:14Z</cp:lastPrinted>
  <dcterms:created xsi:type="dcterms:W3CDTF">2019-03-12T13:03:42Z</dcterms:created>
  <dcterms:modified xsi:type="dcterms:W3CDTF">2019-03-19T15:42:51Z</dcterms:modified>
</cp:coreProperties>
</file>