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12192000" cy="6858000"/>
  <p:notesSz cx="6888163" cy="100203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5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67F2-2837-4468-B25C-9CE86A96ED0B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9AE1C-0CC7-40D3-954F-77ABC9F89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A4CDF-85A7-478E-9F75-F9D1CB935CFF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57EAB-EA5E-4D95-9237-65E410C3C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AA8C-7ECF-4C92-9263-053DDF274F4A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27A24-4541-4FC7-AEAD-B83FF8FB75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AEC4D-DE6D-4466-BBA7-63998F9E5E9C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31AF-0BCF-4B01-864E-279DF284DF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0318F-47BB-4A51-B214-67AB4C26EEF3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D306B-3E24-4BE5-B501-4A22EAEB6E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A8324-3339-422B-8756-4FCF16F8FBCD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E06D0-61D0-41F4-B129-83F7CB4D2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AEAFA-50BA-4D6F-95D7-49DE3E6C1816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10DF-0CD7-4732-914D-8090C8A972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5CFB-2A7C-4DAF-82F5-D579DE6F1631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1067-F3A7-4815-AE6E-FF42AE040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EDF6-9535-4AEF-B5FA-A4B3C46C91EB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1239-16F2-4248-BD33-5E088D774B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76174-1A20-4A14-9075-F0AF6797C5B2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7BFD-E758-4FFD-94CF-6032E94AFF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B725-8200-4020-8CB3-5FD0F9330C0A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55CAB-69DF-4DF2-AB2E-03F6179A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E3D0E-204F-4973-82A0-9A99B6181B53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86DE-BED5-438F-A03C-FA33F07D64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7D43-67FF-4F01-BEA3-5EEB815A2AF0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2636-DDF7-46C8-BAB0-C0AF8BAD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E555-0720-482D-89E2-E94DF8ECFDE1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B1A3-3E69-4918-9C2A-DCABD8B64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B92F1-4BED-4CDC-826B-85EE8A8D4E99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D8776-56AC-4538-BA0B-0B44CA136C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65CC6-A353-4A57-BBC1-631029769744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E61AC-576A-42F4-8B89-7C6251FF3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7CE4B5-D90F-4402-9A40-36BDBD89682C}" type="datetimeFigureOut">
              <a:rPr lang="en-US"/>
              <a:pPr>
                <a:defRPr/>
              </a:pPr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F4CEDD-3F84-495F-ADA2-960F9F8C6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ransition spd="slow">
    <p:fad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735138" y="4511675"/>
            <a:ext cx="9364662" cy="1516063"/>
          </a:xfrm>
        </p:spPr>
        <p:txBody>
          <a:bodyPr/>
          <a:lstStyle/>
          <a:p>
            <a:pPr eaLnBrk="1" hangingPunct="1"/>
            <a:r>
              <a:rPr lang="ru-RU" sz="4400" b="1" smtClean="0">
                <a:latin typeface="Arial" charset="0"/>
              </a:rPr>
              <a:t>Социальный проект</a:t>
            </a:r>
            <a:r>
              <a:rPr lang="ru-RU" sz="4400" b="1" smtClean="0"/>
              <a:t/>
            </a:r>
            <a:br>
              <a:rPr lang="ru-RU" sz="4400" b="1" smtClean="0"/>
            </a:br>
            <a:r>
              <a:rPr lang="ru-RU" sz="4900" b="1" smtClean="0">
                <a:solidFill>
                  <a:srgbClr val="C00000"/>
                </a:solidFill>
              </a:rPr>
              <a:t>«Человек собаке друг»</a:t>
            </a:r>
          </a:p>
        </p:txBody>
      </p:sp>
      <p:pic>
        <p:nvPicPr>
          <p:cNvPr id="6" name="Рисунок 5" descr="IMG_16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1" y="533400"/>
            <a:ext cx="4000500" cy="4000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260475" y="130175"/>
            <a:ext cx="9601200" cy="141128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Цели и задачи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538" y="1254125"/>
            <a:ext cx="10633075" cy="5041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 проекта: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200" b="1" dirty="0">
                <a:solidFill>
                  <a:schemeClr val="tx1"/>
                </a:solidFill>
              </a:rPr>
              <a:t>Формирование нравственных </a:t>
            </a:r>
            <a:r>
              <a:rPr lang="ru-RU" sz="2200" b="1" dirty="0" smtClean="0">
                <a:solidFill>
                  <a:schemeClr val="tx1"/>
                </a:solidFill>
              </a:rPr>
              <a:t>ценностей, </a:t>
            </a:r>
            <a:r>
              <a:rPr lang="ru-RU" sz="2200" b="1" dirty="0">
                <a:solidFill>
                  <a:schemeClr val="tx1"/>
                </a:solidFill>
              </a:rPr>
              <a:t>приобщение к </a:t>
            </a:r>
            <a:r>
              <a:rPr lang="ru-RU" sz="2200" b="1" dirty="0" smtClean="0">
                <a:solidFill>
                  <a:schemeClr val="tx1"/>
                </a:solidFill>
              </a:rPr>
              <a:t>общечеловеческим ценностям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3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Задачи</a:t>
            </a:r>
            <a:r>
              <a:rPr lang="ru-RU" sz="3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-Развитие </a:t>
            </a:r>
            <a:r>
              <a:rPr lang="ru-RU" sz="2000" b="1" dirty="0">
                <a:solidFill>
                  <a:schemeClr val="tx1"/>
                </a:solidFill>
              </a:rPr>
              <a:t>коммуникативных умений и </a:t>
            </a:r>
            <a:r>
              <a:rPr lang="ru-RU" sz="2000" b="1" dirty="0" smtClean="0">
                <a:solidFill>
                  <a:schemeClr val="tx1"/>
                </a:solidFill>
              </a:rPr>
              <a:t>навыков </a:t>
            </a: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- </a:t>
            </a:r>
            <a:r>
              <a:rPr lang="ru-RU" sz="2000" b="1" dirty="0">
                <a:solidFill>
                  <a:schemeClr val="tx1"/>
                </a:solidFill>
              </a:rPr>
              <a:t>Развитие умений и навыков работы с информацией.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-Развитие </a:t>
            </a:r>
            <a:r>
              <a:rPr lang="ru-RU" sz="2000" b="1" dirty="0">
                <a:solidFill>
                  <a:schemeClr val="tx1"/>
                </a:solidFill>
              </a:rPr>
              <a:t>навыков межличностного взаимодействия и навыков сотрудничества.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Развитие творческих способностей</a:t>
            </a:r>
            <a:endParaRPr lang="ru-RU" sz="2000" b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7150" y="747713"/>
            <a:ext cx="8299450" cy="6238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Актуальность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581150"/>
            <a:ext cx="9601200" cy="4111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Нравственное воспитание, умение сопереживать и помогать ближнему и слабому ценились во все времена. В настоящее время – век техники и машин, мы все больше отдаляемся от природы и единения с ней, становимся более равнодушными и жестокими. Поэтому проект помощи животным актуален и необходим для современных учащихся.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b="1" dirty="0">
                <a:solidFill>
                  <a:srgbClr val="C00000"/>
                </a:solidFill>
              </a:rPr>
              <a:t>Участники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Проект рассчитан на учащихся 5-10 классов.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b="1" dirty="0">
                <a:solidFill>
                  <a:schemeClr val="tx1"/>
                </a:solidFill>
              </a:rPr>
              <a:t>Осуществление </a:t>
            </a:r>
            <a:r>
              <a:rPr lang="ru-RU" sz="2000" b="1" dirty="0" smtClean="0">
                <a:solidFill>
                  <a:schemeClr val="tx1"/>
                </a:solidFill>
              </a:rPr>
              <a:t>проекта учащиеся 5 класса. (11 – 12 лет)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3213" y="688975"/>
            <a:ext cx="10239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6338" y="2133600"/>
            <a:ext cx="9058275" cy="41100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b="1" u="sng" dirty="0">
                <a:solidFill>
                  <a:schemeClr val="tx1"/>
                </a:solidFill>
              </a:rPr>
              <a:t>Тип проекта</a:t>
            </a:r>
            <a:r>
              <a:rPr lang="ru-RU" sz="2400" b="1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b="1" dirty="0">
                <a:solidFill>
                  <a:schemeClr val="tx1"/>
                </a:solidFill>
              </a:rPr>
              <a:t>По доминирующей в проекте деятельности: информационно-исследовательский, познавательный, </a:t>
            </a:r>
            <a:r>
              <a:rPr lang="ru-RU" sz="2400" b="1" dirty="0" smtClean="0">
                <a:solidFill>
                  <a:schemeClr val="tx1"/>
                </a:solidFill>
              </a:rPr>
              <a:t>волонтерский.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2252663" y="508000"/>
            <a:ext cx="9601200" cy="13049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Организационный этап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1295400" y="1812925"/>
            <a:ext cx="9601200" cy="443071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1"/>
                </a:solidFill>
              </a:rPr>
              <a:t>Создание инициативной группы проекта </a:t>
            </a:r>
          </a:p>
          <a:p>
            <a:pPr eaLnBrk="1" hangingPunct="1"/>
            <a:r>
              <a:rPr lang="ru-RU" sz="2000" b="1" smtClean="0">
                <a:solidFill>
                  <a:schemeClr val="tx1"/>
                </a:solidFill>
              </a:rPr>
              <a:t>Разработка плана по подготовке и реализации проекта</a:t>
            </a:r>
          </a:p>
          <a:p>
            <a:pPr eaLnBrk="1" hangingPunct="1"/>
            <a:r>
              <a:rPr lang="ru-RU" sz="2000" b="1" smtClean="0">
                <a:solidFill>
                  <a:schemeClr val="tx1"/>
                </a:solidFill>
              </a:rPr>
              <a:t>Распределение функциональных обязанностей между участниками проекта.</a:t>
            </a:r>
          </a:p>
          <a:p>
            <a:pPr eaLnBrk="1" hangingPunct="1"/>
            <a:r>
              <a:rPr lang="ru-RU" sz="2000" b="1" smtClean="0">
                <a:solidFill>
                  <a:schemeClr val="tx1"/>
                </a:solidFill>
              </a:rPr>
              <a:t>Презентация проекта</a:t>
            </a:r>
          </a:p>
        </p:txBody>
      </p:sp>
      <p:pic>
        <p:nvPicPr>
          <p:cNvPr id="22531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0100" y="3236913"/>
            <a:ext cx="4500563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2703513" y="541338"/>
            <a:ext cx="6784975" cy="130333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Основной этап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1295400" y="1684338"/>
            <a:ext cx="9601200" cy="4191000"/>
          </a:xfrm>
        </p:spPr>
        <p:txBody>
          <a:bodyPr/>
          <a:lstStyle/>
          <a:p>
            <a:pPr eaLnBrk="1" hangingPunct="1"/>
            <a:r>
              <a:rPr lang="ru-RU" sz="2000" b="1" smtClean="0"/>
              <a:t>Диагностические опросы учащихся</a:t>
            </a:r>
          </a:p>
          <a:p>
            <a:pPr eaLnBrk="1" hangingPunct="1"/>
            <a:r>
              <a:rPr lang="ru-RU" sz="2000" b="1" smtClean="0"/>
              <a:t>Оформление фотовыставки «Ребята и зверята»</a:t>
            </a:r>
          </a:p>
          <a:p>
            <a:pPr eaLnBrk="1" hangingPunct="1"/>
            <a:r>
              <a:rPr lang="ru-RU" sz="2000" b="1" smtClean="0"/>
              <a:t>Создание презентаций учащихся</a:t>
            </a:r>
          </a:p>
          <a:p>
            <a:pPr eaLnBrk="1" hangingPunct="1"/>
            <a:r>
              <a:rPr lang="ru-RU" sz="2000" b="1" smtClean="0"/>
              <a:t>Благотворительные акции для приютов животных</a:t>
            </a:r>
          </a:p>
          <a:p>
            <a:pPr eaLnBrk="1" hangingPunct="1"/>
            <a:r>
              <a:rPr lang="ru-RU" sz="2000" b="1" smtClean="0"/>
              <a:t>Подготовка памятки «Владельцам животных»</a:t>
            </a:r>
          </a:p>
          <a:p>
            <a:pPr eaLnBrk="1" hangingPunct="1"/>
            <a:r>
              <a:rPr lang="ru-RU" sz="2000" b="1" smtClean="0"/>
              <a:t>Создание эко-фильма</a:t>
            </a:r>
          </a:p>
          <a:p>
            <a:pPr eaLnBrk="1" hangingPunct="1"/>
            <a:r>
              <a:rPr lang="ru-RU" sz="2000" b="1" smtClean="0"/>
              <a:t>Создание агитационных листовок</a:t>
            </a:r>
          </a:p>
          <a:p>
            <a:pPr eaLnBrk="1" hangingPunct="1"/>
            <a:r>
              <a:rPr lang="ru-RU" sz="2000" b="1" smtClean="0"/>
              <a:t>Размещение листовок в социальных сетях</a:t>
            </a:r>
          </a:p>
          <a:p>
            <a:pPr eaLnBrk="1" hangingPunct="1"/>
            <a:r>
              <a:rPr lang="ru-RU" sz="2000" b="1" smtClean="0"/>
              <a:t>Игра для учащихся начальной школы «Мы в ответе за тех, кого приручили»</a:t>
            </a:r>
          </a:p>
        </p:txBody>
      </p:sp>
      <p:pic>
        <p:nvPicPr>
          <p:cNvPr id="2355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05950" y="361950"/>
            <a:ext cx="2163763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5913437" cy="12811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Заключительный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9350" y="1751013"/>
            <a:ext cx="8915400" cy="37766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Награждение победителей конкурса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фоторабот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Ознакомление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итогами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акций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через гимназический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Награждение активистов проекта благодарственными письмами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401</TotalTime>
  <Words>196</Words>
  <Application>Microsoft Office PowerPoint</Application>
  <PresentationFormat>Произвольный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17</vt:i4>
      </vt:variant>
      <vt:variant>
        <vt:lpstr>Заголовки слайдов</vt:lpstr>
      </vt:variant>
      <vt:variant>
        <vt:i4>7</vt:i4>
      </vt:variant>
    </vt:vector>
  </HeadingPairs>
  <TitlesOfParts>
    <vt:vector size="28" baseType="lpstr">
      <vt:lpstr>Arial</vt:lpstr>
      <vt:lpstr>Century Gothic</vt:lpstr>
      <vt:lpstr>Wingdings 3</vt:lpstr>
      <vt:lpstr>Calibri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Социальный проект «Человек собаке друг»</vt:lpstr>
      <vt:lpstr>Цели и задачи проекта</vt:lpstr>
      <vt:lpstr>Актуальность проекта</vt:lpstr>
      <vt:lpstr>Слайд 4</vt:lpstr>
      <vt:lpstr>Организационный этап</vt:lpstr>
      <vt:lpstr>Основной этап</vt:lpstr>
      <vt:lpstr>Заключительный этап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«Мы за здоровый образ жизни!»</dc:title>
  <dc:creator>Ирина Абрамова</dc:creator>
  <cp:lastModifiedBy>Admin</cp:lastModifiedBy>
  <cp:revision>38</cp:revision>
  <dcterms:created xsi:type="dcterms:W3CDTF">2015-11-16T17:22:50Z</dcterms:created>
  <dcterms:modified xsi:type="dcterms:W3CDTF">2017-04-18T09:52:45Z</dcterms:modified>
</cp:coreProperties>
</file>