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7" r:id="rId2"/>
    <p:sldId id="335" r:id="rId3"/>
    <p:sldId id="315" r:id="rId4"/>
    <p:sldId id="314" r:id="rId5"/>
    <p:sldId id="316" r:id="rId6"/>
    <p:sldId id="320" r:id="rId7"/>
    <p:sldId id="318" r:id="rId8"/>
    <p:sldId id="317" r:id="rId9"/>
    <p:sldId id="319" r:id="rId10"/>
    <p:sldId id="321" r:id="rId11"/>
    <p:sldId id="322" r:id="rId12"/>
    <p:sldId id="323" r:id="rId13"/>
    <p:sldId id="324" r:id="rId14"/>
    <p:sldId id="325" r:id="rId15"/>
    <p:sldId id="326" r:id="rId16"/>
    <p:sldId id="327" r:id="rId17"/>
    <p:sldId id="328" r:id="rId18"/>
    <p:sldId id="329" r:id="rId19"/>
    <p:sldId id="330" r:id="rId20"/>
    <p:sldId id="331" r:id="rId21"/>
    <p:sldId id="332" r:id="rId22"/>
    <p:sldId id="334" r:id="rId23"/>
    <p:sldId id="333" r:id="rId24"/>
    <p:sldId id="302" r:id="rId2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6EBB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29" autoAdjust="0"/>
  </p:normalViewPr>
  <p:slideViewPr>
    <p:cSldViewPr>
      <p:cViewPr varScale="1">
        <p:scale>
          <a:sx n="81" d="100"/>
          <a:sy n="81" d="100"/>
        </p:scale>
        <p:origin x="-648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ADE6172-16D4-4284-BA3E-1D633179A8CD}" type="datetimeFigureOut">
              <a:rPr lang="ru-RU"/>
              <a:pPr>
                <a:defRPr/>
              </a:pPr>
              <a:t>11.03.2017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B98E900-196E-4D03-A9B2-885E5D392A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87AD6-2451-4C1D-B0DB-4AEC6C3E685A}" type="datetimeFigureOut">
              <a:rPr lang="ru-RU"/>
              <a:pPr>
                <a:defRPr/>
              </a:pPr>
              <a:t>11.03.2017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F1658-645A-4929-96D3-38267D30FB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5E076-16D3-4187-A52A-256CA429B7B0}" type="datetimeFigureOut">
              <a:rPr lang="ru-RU"/>
              <a:pPr>
                <a:defRPr/>
              </a:pPr>
              <a:t>11.03.2017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8EEBD-D4D1-4166-A475-8CEA85D456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6BE7A8-FB21-4B76-9331-D2A32E40587B}" type="datetimeFigureOut">
              <a:rPr lang="ru-RU"/>
              <a:pPr>
                <a:defRPr/>
              </a:pPr>
              <a:t>11.03.2017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874EB0-B12E-4FB5-A4AF-5FB74A6509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1A279-995F-4217-A857-A27CFC1CE875}" type="datetimeFigureOut">
              <a:rPr lang="ru-RU"/>
              <a:pPr>
                <a:defRPr/>
              </a:pPr>
              <a:t>11.03.2017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2A5DB-1D94-4315-82F1-9AD2B58BE7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47CD69-AD45-4C74-ACB2-D5FF7FBF5A18}" type="datetimeFigureOut">
              <a:rPr lang="ru-RU"/>
              <a:pPr>
                <a:defRPr/>
              </a:pPr>
              <a:t>11.03.2017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BD73F6-995D-4C14-8EC4-63123CB7CF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98D51-E9B7-410D-87D0-EFCB45B43692}" type="datetimeFigureOut">
              <a:rPr lang="ru-RU"/>
              <a:pPr>
                <a:defRPr/>
              </a:pPr>
              <a:t>11.03.2017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120AD-C280-4616-9577-5C4749A1FD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D844D-4743-403C-8374-A6BC7FC970BF}" type="datetimeFigureOut">
              <a:rPr lang="ru-RU"/>
              <a:pPr>
                <a:defRPr/>
              </a:pPr>
              <a:t>11.03.2017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93889-854B-4C98-8C02-40B6B7D939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0DB3B-2EC3-4640-8723-A1AFD3A41D7D}" type="datetimeFigureOut">
              <a:rPr lang="ru-RU"/>
              <a:pPr>
                <a:defRPr/>
              </a:pPr>
              <a:t>11.03.2017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09D02-F17F-4FAD-9173-A9656B046E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537BEE-85D0-4FC2-B548-8E42DCD83074}" type="datetimeFigureOut">
              <a:rPr lang="ru-RU"/>
              <a:pPr>
                <a:defRPr/>
              </a:pPr>
              <a:t>11.03.2017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2EFCD-9BCA-43B0-B6C4-720930B8DC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273D2-7F46-49FC-982B-A71D58D96D68}" type="datetimeFigureOut">
              <a:rPr lang="ru-RU"/>
              <a:pPr>
                <a:defRPr/>
              </a:pPr>
              <a:t>11.03.2017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DCDC5-0E2C-4D17-A719-81C34628F8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E7272-AC01-464D-9E29-80E7573B7003}" type="datetimeFigureOut">
              <a:rPr lang="ru-RU"/>
              <a:pPr>
                <a:defRPr/>
              </a:pPr>
              <a:t>11.03.2017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1E9EA-EA3C-4524-B127-FEA48252FC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63D5EFB-0A53-4361-9DBF-D9A8681D399C}" type="datetimeFigureOut">
              <a:rPr lang="ru-RU"/>
              <a:pPr>
                <a:defRPr/>
              </a:pPr>
              <a:t>11.03.2017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A329E23-98B4-42A3-8B4A-779978C702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dtks.ru/" TargetMode="External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32"/>
          <p:cNvSpPr txBox="1">
            <a:spLocks/>
          </p:cNvSpPr>
          <p:nvPr/>
        </p:nvSpPr>
        <p:spPr bwMode="auto">
          <a:xfrm>
            <a:off x="2051050" y="404813"/>
            <a:ext cx="6408738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ctr"/>
            <a:endParaRPr lang="ru-RU" altLang="ru-RU" b="1">
              <a:latin typeface="Calibri" pitchFamily="34" charset="0"/>
            </a:endParaRPr>
          </a:p>
        </p:txBody>
      </p:sp>
      <p:pic>
        <p:nvPicPr>
          <p:cNvPr id="14338" name="Picture 2" descr="L:\00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260350"/>
            <a:ext cx="1512887" cy="145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Заголовок 32"/>
          <p:cNvSpPr txBox="1">
            <a:spLocks/>
          </p:cNvSpPr>
          <p:nvPr/>
        </p:nvSpPr>
        <p:spPr bwMode="auto">
          <a:xfrm>
            <a:off x="4716463" y="3933825"/>
            <a:ext cx="4259262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ctr"/>
            <a:endParaRPr lang="ru-RU" altLang="ru-RU" sz="2000" b="1">
              <a:solidFill>
                <a:srgbClr val="2B4A5E"/>
              </a:solidFill>
              <a:latin typeface="Constantia" pitchFamily="18" charset="0"/>
            </a:endParaRPr>
          </a:p>
        </p:txBody>
      </p:sp>
      <p:sp>
        <p:nvSpPr>
          <p:cNvPr id="14340" name="Rectangle 9"/>
          <p:cNvSpPr>
            <a:spLocks noGrp="1"/>
          </p:cNvSpPr>
          <p:nvPr>
            <p:ph type="title" idx="4294967295"/>
          </p:nvPr>
        </p:nvSpPr>
        <p:spPr>
          <a:xfrm>
            <a:off x="1979613" y="476250"/>
            <a:ext cx="6840537" cy="1143000"/>
          </a:xfrm>
        </p:spPr>
        <p:txBody>
          <a:bodyPr/>
          <a:lstStyle/>
          <a:p>
            <a:pPr eaLnBrk="1" hangingPunct="1"/>
            <a:r>
              <a:rPr lang="ru-RU" altLang="ru-RU" sz="1600" b="1" smtClean="0">
                <a:latin typeface="Arial" charset="0"/>
                <a:cs typeface="Arial" charset="0"/>
              </a:rPr>
              <a:t>Государственное бюджетное учреждение</a:t>
            </a:r>
            <a:br>
              <a:rPr lang="ru-RU" altLang="ru-RU" sz="1600" b="1" smtClean="0">
                <a:latin typeface="Arial" charset="0"/>
                <a:cs typeface="Arial" charset="0"/>
              </a:rPr>
            </a:br>
            <a:r>
              <a:rPr lang="ru-RU" altLang="ru-RU" sz="1600" b="1" smtClean="0">
                <a:latin typeface="Arial" charset="0"/>
                <a:cs typeface="Arial" charset="0"/>
              </a:rPr>
              <a:t>дополнительного образования</a:t>
            </a:r>
            <a:br>
              <a:rPr lang="ru-RU" altLang="ru-RU" sz="1600" b="1" smtClean="0">
                <a:latin typeface="Arial" charset="0"/>
                <a:cs typeface="Arial" charset="0"/>
              </a:rPr>
            </a:br>
            <a:r>
              <a:rPr lang="ru-RU" altLang="ru-RU" sz="1600" b="1" smtClean="0">
                <a:latin typeface="Arial" charset="0"/>
                <a:cs typeface="Arial" charset="0"/>
              </a:rPr>
              <a:t>Дом детского творчества Красносельского района </a:t>
            </a:r>
            <a:br>
              <a:rPr lang="ru-RU" altLang="ru-RU" sz="1600" b="1" smtClean="0">
                <a:latin typeface="Arial" charset="0"/>
                <a:cs typeface="Arial" charset="0"/>
              </a:rPr>
            </a:br>
            <a:r>
              <a:rPr lang="ru-RU" altLang="ru-RU" sz="1600" b="1" smtClean="0">
                <a:latin typeface="Arial" charset="0"/>
                <a:cs typeface="Arial" charset="0"/>
              </a:rPr>
              <a:t>Санкт-Петербурга</a:t>
            </a:r>
            <a:endParaRPr lang="ru-RU" sz="1600" b="1" smtClean="0">
              <a:latin typeface="Arial" charset="0"/>
              <a:cs typeface="Arial" charset="0"/>
            </a:endParaRPr>
          </a:p>
        </p:txBody>
      </p:sp>
      <p:sp>
        <p:nvSpPr>
          <p:cNvPr id="14341" name="Rectangle 10"/>
          <p:cNvSpPr>
            <a:spLocks noGrp="1"/>
          </p:cNvSpPr>
          <p:nvPr>
            <p:ph type="body" idx="4294967295"/>
          </p:nvPr>
        </p:nvSpPr>
        <p:spPr>
          <a:xfrm>
            <a:off x="468313" y="2060575"/>
            <a:ext cx="8229600" cy="4464050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sz="3600" b="1" smtClean="0"/>
              <a:t>	</a:t>
            </a:r>
            <a:r>
              <a:rPr lang="ru-RU" sz="3600" b="1" smtClean="0">
                <a:latin typeface="Arial Black" pitchFamily="34" charset="0"/>
              </a:rPr>
              <a:t>Тема занятия</a:t>
            </a:r>
          </a:p>
          <a:p>
            <a:pPr algn="ctr" eaLnBrk="1" hangingPunct="1">
              <a:buFont typeface="Arial" charset="0"/>
              <a:buNone/>
            </a:pPr>
            <a:endParaRPr lang="ru-RU" sz="800" b="1" smtClean="0">
              <a:latin typeface="Arial Black" pitchFamily="34" charset="0"/>
            </a:endParaRPr>
          </a:p>
          <a:p>
            <a:pPr eaLnBrk="1" hangingPunct="1">
              <a:buFont typeface="Arial" charset="0"/>
              <a:buNone/>
            </a:pPr>
            <a:r>
              <a:rPr lang="ru-RU" sz="3600" b="1" smtClean="0">
                <a:latin typeface="Arial Black" pitchFamily="34" charset="0"/>
              </a:rPr>
              <a:t>	Социальное творчество ребенка: индивидуальный маршрут и технология развития</a:t>
            </a:r>
          </a:p>
          <a:p>
            <a:pPr eaLnBrk="1" hangingPunct="1">
              <a:buFont typeface="Arial" charset="0"/>
              <a:buNone/>
            </a:pPr>
            <a:endParaRPr lang="ru-RU" sz="1600" b="1" smtClean="0">
              <a:latin typeface="Arial Black" pitchFamily="34" charset="0"/>
            </a:endParaRPr>
          </a:p>
          <a:p>
            <a:pPr algn="r" eaLnBrk="1" hangingPunct="1">
              <a:buFont typeface="Arial" charset="0"/>
              <a:buNone/>
            </a:pPr>
            <a:r>
              <a:rPr lang="ru-RU" smtClean="0">
                <a:latin typeface="Arial Black" pitchFamily="34" charset="0"/>
              </a:rPr>
              <a:t>03.03.2017</a:t>
            </a:r>
            <a:endParaRPr lang="ru-RU" sz="36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476250"/>
            <a:ext cx="8893175" cy="566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52450"/>
            <a:ext cx="9144000" cy="573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692150"/>
            <a:ext cx="8928100" cy="571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619125"/>
            <a:ext cx="8497888" cy="543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549275"/>
            <a:ext cx="8893175" cy="566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765175"/>
            <a:ext cx="8856662" cy="562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476250"/>
            <a:ext cx="8856663" cy="568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620713"/>
            <a:ext cx="8569325" cy="554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571500"/>
            <a:ext cx="8785225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692150"/>
            <a:ext cx="8928100" cy="569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/>
          </p:cNvSpPr>
          <p:nvPr>
            <p:ph type="body" idx="1"/>
          </p:nvPr>
        </p:nvSpPr>
        <p:spPr>
          <a:xfrm>
            <a:off x="468313" y="1052513"/>
            <a:ext cx="8229600" cy="5649912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z="4400" smtClean="0">
                <a:latin typeface="Arial Black" pitchFamily="34" charset="0"/>
              </a:rPr>
              <a:t>Индивидуальные модели социальной креативности ребенка</a:t>
            </a:r>
          </a:p>
          <a:p>
            <a:pPr algn="ctr">
              <a:buFont typeface="Arial" charset="0"/>
              <a:buNone/>
            </a:pPr>
            <a:endParaRPr lang="ru-RU" sz="4000" b="1" smtClean="0">
              <a:latin typeface="Arial" charset="0"/>
              <a:cs typeface="Arial" charset="0"/>
            </a:endParaRPr>
          </a:p>
          <a:p>
            <a:pPr algn="ctr">
              <a:buFont typeface="Arial" charset="0"/>
              <a:buNone/>
            </a:pPr>
            <a:r>
              <a:rPr lang="ru-RU" sz="4000" b="1" smtClean="0">
                <a:latin typeface="Arial" charset="0"/>
                <a:cs typeface="Arial" charset="0"/>
              </a:rPr>
              <a:t>(из опыта диагностических исследований участников ресурсного центра)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620713"/>
            <a:ext cx="8713787" cy="558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3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765175"/>
            <a:ext cx="8640763" cy="549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573088"/>
            <a:ext cx="8785225" cy="562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600075"/>
            <a:ext cx="8928100" cy="569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5" name="Picture 2" descr="L:\00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476250"/>
            <a:ext cx="1296987" cy="132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827088" y="1268413"/>
            <a:ext cx="7772400" cy="14700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Адрес сайт а</a:t>
            </a:r>
            <a:br>
              <a:rPr lang="ru-RU" b="1" dirty="0" smtClean="0"/>
            </a:br>
            <a:r>
              <a:rPr lang="ru-RU" b="1" dirty="0" smtClean="0"/>
              <a:t>Дома детского творчества</a:t>
            </a:r>
            <a:br>
              <a:rPr lang="ru-RU" b="1" dirty="0" smtClean="0"/>
            </a:br>
            <a:r>
              <a:rPr lang="ru-RU" b="1" dirty="0" smtClean="0"/>
              <a:t>Красносельского района</a:t>
            </a:r>
            <a:endParaRPr lang="ru-RU" b="1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403350" y="3284538"/>
            <a:ext cx="6400800" cy="1414462"/>
          </a:xfrm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6000" b="1" dirty="0" smtClean="0">
                <a:hlinkClick r:id="rId3"/>
              </a:rPr>
              <a:t>www.ddtks.ru</a:t>
            </a:r>
            <a:endParaRPr lang="en-US" sz="60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b="1" dirty="0" smtClean="0"/>
              <a:t>Раздел «Городской ресурсный центр дополнительного образования»</a:t>
            </a:r>
            <a:endParaRPr lang="ru-RU" sz="4000" b="1" dirty="0"/>
          </a:p>
        </p:txBody>
      </p:sp>
      <p:sp>
        <p:nvSpPr>
          <p:cNvPr id="36868" name="Text Box 5"/>
          <p:cNvSpPr txBox="1">
            <a:spLocks noChangeArrowheads="1"/>
          </p:cNvSpPr>
          <p:nvPr/>
        </p:nvSpPr>
        <p:spPr bwMode="auto">
          <a:xfrm>
            <a:off x="1187450" y="5013325"/>
            <a:ext cx="68405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6869" name="Text Box 6"/>
          <p:cNvSpPr txBox="1">
            <a:spLocks noChangeArrowheads="1"/>
          </p:cNvSpPr>
          <p:nvPr/>
        </p:nvSpPr>
        <p:spPr bwMode="auto">
          <a:xfrm>
            <a:off x="1730375" y="4960938"/>
            <a:ext cx="5341938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800" b="1"/>
              <a:t>Электронный адрес </a:t>
            </a:r>
            <a:endParaRPr lang="en-US" sz="2800" b="1"/>
          </a:p>
          <a:p>
            <a:pPr algn="ctr"/>
            <a:r>
              <a:rPr lang="ru-RU" sz="2800" b="1"/>
              <a:t>Сеничевой Ирины Олеговны</a:t>
            </a:r>
          </a:p>
          <a:p>
            <a:pPr algn="ctr"/>
            <a:r>
              <a:rPr lang="en-US" sz="2800" b="1"/>
              <a:t>sio59@mail.ru</a:t>
            </a:r>
            <a:endParaRPr lang="ru-RU" sz="28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5362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536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700" y="188913"/>
            <a:ext cx="9096375" cy="6430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865188"/>
          </a:xfrm>
        </p:spPr>
        <p:txBody>
          <a:bodyPr/>
          <a:lstStyle/>
          <a:p>
            <a:pPr eaLnBrk="1" hangingPunct="1"/>
            <a:r>
              <a:rPr lang="ru-RU" sz="4000" smtClean="0">
                <a:latin typeface="Arial Black" pitchFamily="34" charset="0"/>
              </a:rPr>
              <a:t>Анализ индивидуальных моделей </a:t>
            </a:r>
          </a:p>
        </p:txBody>
      </p:sp>
      <p:sp>
        <p:nvSpPr>
          <p:cNvPr id="16386" name="Rectangle 3"/>
          <p:cNvSpPr>
            <a:spLocks noGrp="1"/>
          </p:cNvSpPr>
          <p:nvPr>
            <p:ph type="body" idx="1"/>
          </p:nvPr>
        </p:nvSpPr>
        <p:spPr>
          <a:xfrm>
            <a:off x="468313" y="1773238"/>
            <a:ext cx="8229600" cy="4464050"/>
          </a:xfrm>
        </p:spPr>
        <p:txBody>
          <a:bodyPr/>
          <a:lstStyle/>
          <a:p>
            <a:pPr marL="609600" indent="-609600" eaLnBrk="1" hangingPunct="1">
              <a:buFont typeface="Arial" charset="0"/>
              <a:buNone/>
            </a:pPr>
            <a:endParaRPr lang="ru-RU" sz="2000" b="1" smtClean="0">
              <a:latin typeface="Arial" charset="0"/>
              <a:cs typeface="Arial" charset="0"/>
            </a:endParaRPr>
          </a:p>
          <a:p>
            <a:pPr marL="609600" indent="-609600" eaLnBrk="1" hangingPunct="1"/>
            <a:r>
              <a:rPr lang="ru-RU" sz="2400" b="1" smtClean="0">
                <a:latin typeface="Arial" charset="0"/>
                <a:cs typeface="Arial" charset="0"/>
              </a:rPr>
              <a:t>Вычленить актуальные зоны социальной креативности (самые высокие значения); зоны потенциального развития (средние значения); проблемные зоны (самые низкие значения)</a:t>
            </a:r>
          </a:p>
          <a:p>
            <a:pPr marL="609600" indent="-609600" eaLnBrk="1" hangingPunct="1"/>
            <a:endParaRPr lang="ru-RU" sz="2400" b="1" smtClean="0">
              <a:latin typeface="Arial" charset="0"/>
              <a:cs typeface="Arial" charset="0"/>
            </a:endParaRPr>
          </a:p>
          <a:p>
            <a:pPr marL="609600" indent="-609600" eaLnBrk="1" hangingPunct="1"/>
            <a:r>
              <a:rPr lang="ru-RU" sz="2400" b="1" smtClean="0">
                <a:latin typeface="Arial" charset="0"/>
                <a:cs typeface="Arial" charset="0"/>
              </a:rPr>
              <a:t>Определить тип модели:</a:t>
            </a:r>
          </a:p>
          <a:p>
            <a:pPr marL="609600" indent="-609600" eaLnBrk="1" hangingPunct="1">
              <a:buFont typeface="Arial" charset="0"/>
              <a:buNone/>
            </a:pPr>
            <a:r>
              <a:rPr lang="ru-RU" sz="2400" b="1" smtClean="0">
                <a:latin typeface="Arial" charset="0"/>
                <a:cs typeface="Arial" charset="0"/>
              </a:rPr>
              <a:t>	- гармонизованный</a:t>
            </a:r>
          </a:p>
          <a:p>
            <a:pPr marL="609600" indent="-609600" eaLnBrk="1" hangingPunct="1">
              <a:buFont typeface="Arial" charset="0"/>
              <a:buNone/>
            </a:pPr>
            <a:r>
              <a:rPr lang="ru-RU" sz="2400" b="1" smtClean="0">
                <a:latin typeface="Arial" charset="0"/>
                <a:cs typeface="Arial" charset="0"/>
              </a:rPr>
              <a:t>	- деформированный</a:t>
            </a:r>
          </a:p>
          <a:p>
            <a:pPr marL="609600" indent="-609600" eaLnBrk="1" hangingPunct="1">
              <a:buFont typeface="Arial" charset="0"/>
              <a:buNone/>
            </a:pPr>
            <a:r>
              <a:rPr lang="ru-RU" sz="2400" b="1" smtClean="0">
                <a:latin typeface="Arial" charset="0"/>
                <a:cs typeface="Arial" charset="0"/>
              </a:rPr>
              <a:t>	- акцентированный</a:t>
            </a:r>
          </a:p>
          <a:p>
            <a:pPr marL="609600" indent="-609600" eaLnBrk="1" hangingPunct="1">
              <a:buFont typeface="Arial" charset="0"/>
              <a:buNone/>
            </a:pPr>
            <a:endParaRPr lang="ru-RU" sz="2000" b="1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404813"/>
            <a:ext cx="8856662" cy="563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549275"/>
            <a:ext cx="8785225" cy="562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620713"/>
            <a:ext cx="8893175" cy="566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549275"/>
            <a:ext cx="8856662" cy="566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692150"/>
            <a:ext cx="8497887" cy="541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812</TotalTime>
  <Words>82</Words>
  <Application>Microsoft Office PowerPoint</Application>
  <PresentationFormat>Экран (4:3)</PresentationFormat>
  <Paragraphs>23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9" baseType="lpstr">
      <vt:lpstr>Arial</vt:lpstr>
      <vt:lpstr>Calibri</vt:lpstr>
      <vt:lpstr>Constantia</vt:lpstr>
      <vt:lpstr>Arial Black</vt:lpstr>
      <vt:lpstr>Тема Office</vt:lpstr>
      <vt:lpstr>Государственное бюджетное учреждение дополнительного образования Дом детского творчества Красносельского района  Санкт-Петербурга</vt:lpstr>
      <vt:lpstr>Слайд 2</vt:lpstr>
      <vt:lpstr>Слайд 3</vt:lpstr>
      <vt:lpstr>Анализ индивидуальных моделей 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Адрес сайт а Дома детского творчества Красносельского района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Admin</cp:lastModifiedBy>
  <cp:revision>120</cp:revision>
  <dcterms:created xsi:type="dcterms:W3CDTF">2015-09-29T08:00:41Z</dcterms:created>
  <dcterms:modified xsi:type="dcterms:W3CDTF">2017-03-11T10:27:23Z</dcterms:modified>
</cp:coreProperties>
</file>