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40"/>
  </p:notesMasterIdLst>
  <p:sldIdLst>
    <p:sldId id="256" r:id="rId2"/>
    <p:sldId id="298" r:id="rId3"/>
    <p:sldId id="295" r:id="rId4"/>
    <p:sldId id="337" r:id="rId5"/>
    <p:sldId id="305" r:id="rId6"/>
    <p:sldId id="311" r:id="rId7"/>
    <p:sldId id="296" r:id="rId8"/>
    <p:sldId id="302" r:id="rId9"/>
    <p:sldId id="312" r:id="rId10"/>
    <p:sldId id="338" r:id="rId11"/>
    <p:sldId id="340" r:id="rId12"/>
    <p:sldId id="341" r:id="rId13"/>
    <p:sldId id="342" r:id="rId14"/>
    <p:sldId id="343" r:id="rId15"/>
    <p:sldId id="334" r:id="rId16"/>
    <p:sldId id="308" r:id="rId17"/>
    <p:sldId id="319" r:id="rId18"/>
    <p:sldId id="327" r:id="rId19"/>
    <p:sldId id="309" r:id="rId20"/>
    <p:sldId id="316" r:id="rId21"/>
    <p:sldId id="310" r:id="rId22"/>
    <p:sldId id="320" r:id="rId23"/>
    <p:sldId id="322" r:id="rId24"/>
    <p:sldId id="323" r:id="rId25"/>
    <p:sldId id="321" r:id="rId26"/>
    <p:sldId id="317" r:id="rId27"/>
    <p:sldId id="325" r:id="rId28"/>
    <p:sldId id="324" r:id="rId29"/>
    <p:sldId id="303" r:id="rId30"/>
    <p:sldId id="304" r:id="rId31"/>
    <p:sldId id="326" r:id="rId32"/>
    <p:sldId id="313" r:id="rId33"/>
    <p:sldId id="299" r:id="rId34"/>
    <p:sldId id="314" r:id="rId35"/>
    <p:sldId id="315" r:id="rId36"/>
    <p:sldId id="345" r:id="rId37"/>
    <p:sldId id="344" r:id="rId38"/>
    <p:sldId id="336" r:id="rId3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892"/>
    <a:srgbClr val="BE37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81" autoAdjust="0"/>
  </p:normalViewPr>
  <p:slideViewPr>
    <p:cSldViewPr snapToGrid="0">
      <p:cViewPr varScale="1">
        <p:scale>
          <a:sx n="55" d="100"/>
          <a:sy n="55" d="100"/>
        </p:scale>
        <p:origin x="-1194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53970-B3D5-44AC-B436-FBE2D146864F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03017C-F69A-4436-9364-7627EECB0ADA}">
      <dgm:prSet phldrT="[Текст]"/>
      <dgm:spPr/>
      <dgm:t>
        <a:bodyPr/>
        <a:lstStyle/>
        <a:p>
          <a:r>
            <a:rPr lang="ru-RU" dirty="0" smtClean="0"/>
            <a:t>Части среды человека</a:t>
          </a:r>
          <a:endParaRPr lang="ru-RU" dirty="0"/>
        </a:p>
      </dgm:t>
    </dgm:pt>
    <dgm:pt modelId="{B8CAA385-F17D-4C29-832C-A79951BD02FC}" type="parTrans" cxnId="{DD7E319B-F813-43F3-9ABE-260029A0337C}">
      <dgm:prSet/>
      <dgm:spPr/>
      <dgm:t>
        <a:bodyPr/>
        <a:lstStyle/>
        <a:p>
          <a:endParaRPr lang="ru-RU"/>
        </a:p>
      </dgm:t>
    </dgm:pt>
    <dgm:pt modelId="{436B657B-6BA6-48FB-9E7B-EA8D2F4407DC}" type="sibTrans" cxnId="{DD7E319B-F813-43F3-9ABE-260029A0337C}">
      <dgm:prSet/>
      <dgm:spPr/>
      <dgm:t>
        <a:bodyPr/>
        <a:lstStyle/>
        <a:p>
          <a:endParaRPr lang="ru-RU"/>
        </a:p>
      </dgm:t>
    </dgm:pt>
    <dgm:pt modelId="{EDADFBBE-FA72-4C87-8DCD-54BE675B704F}" type="asst">
      <dgm:prSet phldrT="[Текст]"/>
      <dgm:spPr/>
      <dgm:t>
        <a:bodyPr/>
        <a:lstStyle/>
        <a:p>
          <a:r>
            <a:rPr lang="ru-RU" dirty="0" smtClean="0"/>
            <a:t>социальная</a:t>
          </a:r>
          <a:endParaRPr lang="ru-RU" dirty="0"/>
        </a:p>
      </dgm:t>
    </dgm:pt>
    <dgm:pt modelId="{8EE75A9E-E198-4DF4-A6D3-CE58509E5669}" type="parTrans" cxnId="{4BCCA3B0-396D-435F-AF3C-0DF5E1093F15}">
      <dgm:prSet/>
      <dgm:spPr>
        <a:ln w="63500"/>
      </dgm:spPr>
      <dgm:t>
        <a:bodyPr/>
        <a:lstStyle/>
        <a:p>
          <a:endParaRPr lang="ru-RU"/>
        </a:p>
      </dgm:t>
    </dgm:pt>
    <dgm:pt modelId="{6D03F969-C8E5-4BF5-A426-72B83B1801F2}" type="sibTrans" cxnId="{4BCCA3B0-396D-435F-AF3C-0DF5E1093F15}">
      <dgm:prSet/>
      <dgm:spPr/>
      <dgm:t>
        <a:bodyPr/>
        <a:lstStyle/>
        <a:p>
          <a:endParaRPr lang="ru-RU"/>
        </a:p>
      </dgm:t>
    </dgm:pt>
    <dgm:pt modelId="{CFB14D57-7857-47A8-95B1-2BBE920A7FF3}" type="asst">
      <dgm:prSet/>
      <dgm:spPr/>
      <dgm:t>
        <a:bodyPr/>
        <a:lstStyle/>
        <a:p>
          <a:r>
            <a:rPr lang="ru-RU" dirty="0" smtClean="0"/>
            <a:t>природная</a:t>
          </a:r>
          <a:endParaRPr lang="ru-RU" dirty="0"/>
        </a:p>
      </dgm:t>
    </dgm:pt>
    <dgm:pt modelId="{804AA127-96BE-4523-B7BB-BD9C6962F60D}" type="parTrans" cxnId="{B9569520-D155-4E44-903E-5D754E936690}">
      <dgm:prSet/>
      <dgm:spPr>
        <a:ln w="63500"/>
      </dgm:spPr>
      <dgm:t>
        <a:bodyPr/>
        <a:lstStyle/>
        <a:p>
          <a:endParaRPr lang="ru-RU"/>
        </a:p>
      </dgm:t>
    </dgm:pt>
    <dgm:pt modelId="{BCA7DB9D-828E-4B45-B449-53585B1FFF41}" type="sibTrans" cxnId="{B9569520-D155-4E44-903E-5D754E936690}">
      <dgm:prSet/>
      <dgm:spPr/>
      <dgm:t>
        <a:bodyPr/>
        <a:lstStyle/>
        <a:p>
          <a:endParaRPr lang="ru-RU"/>
        </a:p>
      </dgm:t>
    </dgm:pt>
    <dgm:pt modelId="{9112DA51-C8E5-4D69-A7FD-262F72FEBD98}" type="pres">
      <dgm:prSet presAssocID="{84C53970-B3D5-44AC-B436-FBE2D14686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1C2A83-658B-476D-A7B0-A577E5AC1BF4}" type="pres">
      <dgm:prSet presAssocID="{3603017C-F69A-4436-9364-7627EECB0ADA}" presName="hierRoot1" presStyleCnt="0">
        <dgm:presLayoutVars>
          <dgm:hierBranch val="init"/>
        </dgm:presLayoutVars>
      </dgm:prSet>
      <dgm:spPr/>
    </dgm:pt>
    <dgm:pt modelId="{963EA829-9B05-4798-9A51-2FBBE37478D0}" type="pres">
      <dgm:prSet presAssocID="{3603017C-F69A-4436-9364-7627EECB0ADA}" presName="rootComposite1" presStyleCnt="0"/>
      <dgm:spPr/>
    </dgm:pt>
    <dgm:pt modelId="{6526B639-675B-4536-AF14-0A72EAC3986B}" type="pres">
      <dgm:prSet presAssocID="{3603017C-F69A-4436-9364-7627EECB0ADA}" presName="rootText1" presStyleLbl="node0" presStyleIdx="0" presStyleCnt="1" custScaleX="101221" custScaleY="715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050CD0-95DC-4034-9454-85DFA761DD42}" type="pres">
      <dgm:prSet presAssocID="{3603017C-F69A-4436-9364-7627EECB0AD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31802C8-174B-45CB-B606-CAF2FC9B621B}" type="pres">
      <dgm:prSet presAssocID="{3603017C-F69A-4436-9364-7627EECB0ADA}" presName="hierChild2" presStyleCnt="0"/>
      <dgm:spPr/>
    </dgm:pt>
    <dgm:pt modelId="{A6ED9347-D790-458F-93BD-A108BAB3D707}" type="pres">
      <dgm:prSet presAssocID="{3603017C-F69A-4436-9364-7627EECB0ADA}" presName="hierChild3" presStyleCnt="0"/>
      <dgm:spPr/>
    </dgm:pt>
    <dgm:pt modelId="{3EA69225-091F-4AC2-94BC-F829A49CDFBE}" type="pres">
      <dgm:prSet presAssocID="{804AA127-96BE-4523-B7BB-BD9C6962F60D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F854C579-7679-4194-9461-837E885BE43E}" type="pres">
      <dgm:prSet presAssocID="{CFB14D57-7857-47A8-95B1-2BBE920A7FF3}" presName="hierRoot3" presStyleCnt="0">
        <dgm:presLayoutVars>
          <dgm:hierBranch val="init"/>
        </dgm:presLayoutVars>
      </dgm:prSet>
      <dgm:spPr/>
    </dgm:pt>
    <dgm:pt modelId="{42CB6DE5-54CB-4049-BAA0-A472F24FB5A0}" type="pres">
      <dgm:prSet presAssocID="{CFB14D57-7857-47A8-95B1-2BBE920A7FF3}" presName="rootComposite3" presStyleCnt="0"/>
      <dgm:spPr/>
    </dgm:pt>
    <dgm:pt modelId="{DA691505-C534-413C-83BC-7598F512B0C1}" type="pres">
      <dgm:prSet presAssocID="{CFB14D57-7857-47A8-95B1-2BBE920A7FF3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1CC42B-CFD4-48AE-A8B6-74F861C3BC57}" type="pres">
      <dgm:prSet presAssocID="{CFB14D57-7857-47A8-95B1-2BBE920A7FF3}" presName="rootConnector3" presStyleLbl="asst1" presStyleIdx="0" presStyleCnt="2"/>
      <dgm:spPr/>
      <dgm:t>
        <a:bodyPr/>
        <a:lstStyle/>
        <a:p>
          <a:endParaRPr lang="ru-RU"/>
        </a:p>
      </dgm:t>
    </dgm:pt>
    <dgm:pt modelId="{6B5CC1B8-BBEB-45FE-8B11-B2EA8B5B0520}" type="pres">
      <dgm:prSet presAssocID="{CFB14D57-7857-47A8-95B1-2BBE920A7FF3}" presName="hierChild6" presStyleCnt="0"/>
      <dgm:spPr/>
    </dgm:pt>
    <dgm:pt modelId="{E587678A-3DEF-46FC-A597-8342B098AA61}" type="pres">
      <dgm:prSet presAssocID="{CFB14D57-7857-47A8-95B1-2BBE920A7FF3}" presName="hierChild7" presStyleCnt="0"/>
      <dgm:spPr/>
    </dgm:pt>
    <dgm:pt modelId="{2DF912E2-7F57-4BC6-B344-F925921E392F}" type="pres">
      <dgm:prSet presAssocID="{8EE75A9E-E198-4DF4-A6D3-CE58509E5669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99B00E89-7DB4-4BB0-A154-4D20F4A23EB6}" type="pres">
      <dgm:prSet presAssocID="{EDADFBBE-FA72-4C87-8DCD-54BE675B704F}" presName="hierRoot3" presStyleCnt="0">
        <dgm:presLayoutVars>
          <dgm:hierBranch val="init"/>
        </dgm:presLayoutVars>
      </dgm:prSet>
      <dgm:spPr/>
    </dgm:pt>
    <dgm:pt modelId="{95251390-811B-4843-9F02-D8AC26A741FD}" type="pres">
      <dgm:prSet presAssocID="{EDADFBBE-FA72-4C87-8DCD-54BE675B704F}" presName="rootComposite3" presStyleCnt="0"/>
      <dgm:spPr/>
    </dgm:pt>
    <dgm:pt modelId="{417B88BC-BB05-42EF-880E-8301C7519AE8}" type="pres">
      <dgm:prSet presAssocID="{EDADFBBE-FA72-4C87-8DCD-54BE675B704F}" presName="rootText3" presStyleLbl="asst1" presStyleIdx="1" presStyleCnt="2" custScaleY="93731" custLinFactNeighborX="1416" custLinFactNeighborY="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A44084-7024-4644-947A-234074D48A38}" type="pres">
      <dgm:prSet presAssocID="{EDADFBBE-FA72-4C87-8DCD-54BE675B704F}" presName="rootConnector3" presStyleLbl="asst1" presStyleIdx="1" presStyleCnt="2"/>
      <dgm:spPr/>
      <dgm:t>
        <a:bodyPr/>
        <a:lstStyle/>
        <a:p>
          <a:endParaRPr lang="ru-RU"/>
        </a:p>
      </dgm:t>
    </dgm:pt>
    <dgm:pt modelId="{D8C660B0-2B34-4A02-949A-A07AC1D7D4D7}" type="pres">
      <dgm:prSet presAssocID="{EDADFBBE-FA72-4C87-8DCD-54BE675B704F}" presName="hierChild6" presStyleCnt="0"/>
      <dgm:spPr/>
    </dgm:pt>
    <dgm:pt modelId="{719BD378-B880-4502-AF66-C9B4F035231E}" type="pres">
      <dgm:prSet presAssocID="{EDADFBBE-FA72-4C87-8DCD-54BE675B704F}" presName="hierChild7" presStyleCnt="0"/>
      <dgm:spPr/>
    </dgm:pt>
  </dgm:ptLst>
  <dgm:cxnLst>
    <dgm:cxn modelId="{64F6FDB0-1BC5-4D47-AC14-48DE4006E29F}" type="presOf" srcId="{3603017C-F69A-4436-9364-7627EECB0ADA}" destId="{6526B639-675B-4536-AF14-0A72EAC3986B}" srcOrd="0" destOrd="0" presId="urn:microsoft.com/office/officeart/2005/8/layout/orgChart1"/>
    <dgm:cxn modelId="{B9569520-D155-4E44-903E-5D754E936690}" srcId="{3603017C-F69A-4436-9364-7627EECB0ADA}" destId="{CFB14D57-7857-47A8-95B1-2BBE920A7FF3}" srcOrd="0" destOrd="0" parTransId="{804AA127-96BE-4523-B7BB-BD9C6962F60D}" sibTransId="{BCA7DB9D-828E-4B45-B449-53585B1FFF41}"/>
    <dgm:cxn modelId="{D2DA3DBC-4BEB-4ED4-9550-6EDD0D094CFF}" type="presOf" srcId="{804AA127-96BE-4523-B7BB-BD9C6962F60D}" destId="{3EA69225-091F-4AC2-94BC-F829A49CDFBE}" srcOrd="0" destOrd="0" presId="urn:microsoft.com/office/officeart/2005/8/layout/orgChart1"/>
    <dgm:cxn modelId="{15396321-6E87-4B64-A8A5-4BD40331A848}" type="presOf" srcId="{EDADFBBE-FA72-4C87-8DCD-54BE675B704F}" destId="{417B88BC-BB05-42EF-880E-8301C7519AE8}" srcOrd="0" destOrd="0" presId="urn:microsoft.com/office/officeart/2005/8/layout/orgChart1"/>
    <dgm:cxn modelId="{DD7E319B-F813-43F3-9ABE-260029A0337C}" srcId="{84C53970-B3D5-44AC-B436-FBE2D146864F}" destId="{3603017C-F69A-4436-9364-7627EECB0ADA}" srcOrd="0" destOrd="0" parTransId="{B8CAA385-F17D-4C29-832C-A79951BD02FC}" sibTransId="{436B657B-6BA6-48FB-9E7B-EA8D2F4407DC}"/>
    <dgm:cxn modelId="{6D6BE6C3-C38B-44B9-9EFA-39F9149D730A}" type="presOf" srcId="{EDADFBBE-FA72-4C87-8DCD-54BE675B704F}" destId="{A1A44084-7024-4644-947A-234074D48A38}" srcOrd="1" destOrd="0" presId="urn:microsoft.com/office/officeart/2005/8/layout/orgChart1"/>
    <dgm:cxn modelId="{AE24BDEC-48F0-4991-92C8-D425037DC7D9}" type="presOf" srcId="{CFB14D57-7857-47A8-95B1-2BBE920A7FF3}" destId="{391CC42B-CFD4-48AE-A8B6-74F861C3BC57}" srcOrd="1" destOrd="0" presId="urn:microsoft.com/office/officeart/2005/8/layout/orgChart1"/>
    <dgm:cxn modelId="{A9648BC6-0FB5-4635-BABD-128363136BC2}" type="presOf" srcId="{3603017C-F69A-4436-9364-7627EECB0ADA}" destId="{BE050CD0-95DC-4034-9454-85DFA761DD42}" srcOrd="1" destOrd="0" presId="urn:microsoft.com/office/officeart/2005/8/layout/orgChart1"/>
    <dgm:cxn modelId="{7EB72391-BC19-44EA-B82F-9AB8859E8F92}" type="presOf" srcId="{84C53970-B3D5-44AC-B436-FBE2D146864F}" destId="{9112DA51-C8E5-4D69-A7FD-262F72FEBD98}" srcOrd="0" destOrd="0" presId="urn:microsoft.com/office/officeart/2005/8/layout/orgChart1"/>
    <dgm:cxn modelId="{4BCCA3B0-396D-435F-AF3C-0DF5E1093F15}" srcId="{3603017C-F69A-4436-9364-7627EECB0ADA}" destId="{EDADFBBE-FA72-4C87-8DCD-54BE675B704F}" srcOrd="1" destOrd="0" parTransId="{8EE75A9E-E198-4DF4-A6D3-CE58509E5669}" sibTransId="{6D03F969-C8E5-4BF5-A426-72B83B1801F2}"/>
    <dgm:cxn modelId="{11791154-B869-4E11-BF41-C10D8EBECC1F}" type="presOf" srcId="{8EE75A9E-E198-4DF4-A6D3-CE58509E5669}" destId="{2DF912E2-7F57-4BC6-B344-F925921E392F}" srcOrd="0" destOrd="0" presId="urn:microsoft.com/office/officeart/2005/8/layout/orgChart1"/>
    <dgm:cxn modelId="{4E4B0C6D-E42D-4DEB-A965-D54A382F9D97}" type="presOf" srcId="{CFB14D57-7857-47A8-95B1-2BBE920A7FF3}" destId="{DA691505-C534-413C-83BC-7598F512B0C1}" srcOrd="0" destOrd="0" presId="urn:microsoft.com/office/officeart/2005/8/layout/orgChart1"/>
    <dgm:cxn modelId="{1599AAF9-6652-45FF-BAE3-339CD86B5A6B}" type="presParOf" srcId="{9112DA51-C8E5-4D69-A7FD-262F72FEBD98}" destId="{BA1C2A83-658B-476D-A7B0-A577E5AC1BF4}" srcOrd="0" destOrd="0" presId="urn:microsoft.com/office/officeart/2005/8/layout/orgChart1"/>
    <dgm:cxn modelId="{69C68FB6-FF2D-4854-9B9D-0B0DAE74082D}" type="presParOf" srcId="{BA1C2A83-658B-476D-A7B0-A577E5AC1BF4}" destId="{963EA829-9B05-4798-9A51-2FBBE37478D0}" srcOrd="0" destOrd="0" presId="urn:microsoft.com/office/officeart/2005/8/layout/orgChart1"/>
    <dgm:cxn modelId="{99E44986-5D94-4BAA-A251-5D8F4BD33D62}" type="presParOf" srcId="{963EA829-9B05-4798-9A51-2FBBE37478D0}" destId="{6526B639-675B-4536-AF14-0A72EAC3986B}" srcOrd="0" destOrd="0" presId="urn:microsoft.com/office/officeart/2005/8/layout/orgChart1"/>
    <dgm:cxn modelId="{51E128BA-8B95-47D5-8136-2723385F8065}" type="presParOf" srcId="{963EA829-9B05-4798-9A51-2FBBE37478D0}" destId="{BE050CD0-95DC-4034-9454-85DFA761DD42}" srcOrd="1" destOrd="0" presId="urn:microsoft.com/office/officeart/2005/8/layout/orgChart1"/>
    <dgm:cxn modelId="{8A7DC414-FBBB-45FC-BA07-D4612763D2B6}" type="presParOf" srcId="{BA1C2A83-658B-476D-A7B0-A577E5AC1BF4}" destId="{D31802C8-174B-45CB-B606-CAF2FC9B621B}" srcOrd="1" destOrd="0" presId="urn:microsoft.com/office/officeart/2005/8/layout/orgChart1"/>
    <dgm:cxn modelId="{8C5AADAE-D5EB-4180-924A-8AAEE45D67A1}" type="presParOf" srcId="{BA1C2A83-658B-476D-A7B0-A577E5AC1BF4}" destId="{A6ED9347-D790-458F-93BD-A108BAB3D707}" srcOrd="2" destOrd="0" presId="urn:microsoft.com/office/officeart/2005/8/layout/orgChart1"/>
    <dgm:cxn modelId="{7B2A8A4B-3BCA-4783-9DE4-77A8FDA25483}" type="presParOf" srcId="{A6ED9347-D790-458F-93BD-A108BAB3D707}" destId="{3EA69225-091F-4AC2-94BC-F829A49CDFBE}" srcOrd="0" destOrd="0" presId="urn:microsoft.com/office/officeart/2005/8/layout/orgChart1"/>
    <dgm:cxn modelId="{3AE3B3D3-C87F-416E-A58E-0D690B6520F7}" type="presParOf" srcId="{A6ED9347-D790-458F-93BD-A108BAB3D707}" destId="{F854C579-7679-4194-9461-837E885BE43E}" srcOrd="1" destOrd="0" presId="urn:microsoft.com/office/officeart/2005/8/layout/orgChart1"/>
    <dgm:cxn modelId="{122002D9-9DDC-4D5B-9F9D-0CDE13693A34}" type="presParOf" srcId="{F854C579-7679-4194-9461-837E885BE43E}" destId="{42CB6DE5-54CB-4049-BAA0-A472F24FB5A0}" srcOrd="0" destOrd="0" presId="urn:microsoft.com/office/officeart/2005/8/layout/orgChart1"/>
    <dgm:cxn modelId="{A4BD4060-ABB8-4A53-B7C2-DE5320DE885C}" type="presParOf" srcId="{42CB6DE5-54CB-4049-BAA0-A472F24FB5A0}" destId="{DA691505-C534-413C-83BC-7598F512B0C1}" srcOrd="0" destOrd="0" presId="urn:microsoft.com/office/officeart/2005/8/layout/orgChart1"/>
    <dgm:cxn modelId="{10EC356A-3133-4CD9-8E32-4FB92ACDCD74}" type="presParOf" srcId="{42CB6DE5-54CB-4049-BAA0-A472F24FB5A0}" destId="{391CC42B-CFD4-48AE-A8B6-74F861C3BC57}" srcOrd="1" destOrd="0" presId="urn:microsoft.com/office/officeart/2005/8/layout/orgChart1"/>
    <dgm:cxn modelId="{BE0E9442-1ABC-424F-9C93-5C1BA4FCD557}" type="presParOf" srcId="{F854C579-7679-4194-9461-837E885BE43E}" destId="{6B5CC1B8-BBEB-45FE-8B11-B2EA8B5B0520}" srcOrd="1" destOrd="0" presId="urn:microsoft.com/office/officeart/2005/8/layout/orgChart1"/>
    <dgm:cxn modelId="{3222B817-B283-4048-8C6B-179D41EFB1C3}" type="presParOf" srcId="{F854C579-7679-4194-9461-837E885BE43E}" destId="{E587678A-3DEF-46FC-A597-8342B098AA61}" srcOrd="2" destOrd="0" presId="urn:microsoft.com/office/officeart/2005/8/layout/orgChart1"/>
    <dgm:cxn modelId="{072463EA-4DC5-40EF-8176-27AC4C7AE21F}" type="presParOf" srcId="{A6ED9347-D790-458F-93BD-A108BAB3D707}" destId="{2DF912E2-7F57-4BC6-B344-F925921E392F}" srcOrd="2" destOrd="0" presId="urn:microsoft.com/office/officeart/2005/8/layout/orgChart1"/>
    <dgm:cxn modelId="{9CCA132F-02A7-4ACD-A3B3-BCCDB680DB44}" type="presParOf" srcId="{A6ED9347-D790-458F-93BD-A108BAB3D707}" destId="{99B00E89-7DB4-4BB0-A154-4D20F4A23EB6}" srcOrd="3" destOrd="0" presId="urn:microsoft.com/office/officeart/2005/8/layout/orgChart1"/>
    <dgm:cxn modelId="{22A992B3-C018-4E6C-9805-BE2C1D92A424}" type="presParOf" srcId="{99B00E89-7DB4-4BB0-A154-4D20F4A23EB6}" destId="{95251390-811B-4843-9F02-D8AC26A741FD}" srcOrd="0" destOrd="0" presId="urn:microsoft.com/office/officeart/2005/8/layout/orgChart1"/>
    <dgm:cxn modelId="{346BC9AB-5B70-4332-98B5-48FAAE5AEB76}" type="presParOf" srcId="{95251390-811B-4843-9F02-D8AC26A741FD}" destId="{417B88BC-BB05-42EF-880E-8301C7519AE8}" srcOrd="0" destOrd="0" presId="urn:microsoft.com/office/officeart/2005/8/layout/orgChart1"/>
    <dgm:cxn modelId="{737B1027-BF75-4141-AF77-3B7445708820}" type="presParOf" srcId="{95251390-811B-4843-9F02-D8AC26A741FD}" destId="{A1A44084-7024-4644-947A-234074D48A38}" srcOrd="1" destOrd="0" presId="urn:microsoft.com/office/officeart/2005/8/layout/orgChart1"/>
    <dgm:cxn modelId="{77801972-8892-4B12-98F9-DED3E793F2C7}" type="presParOf" srcId="{99B00E89-7DB4-4BB0-A154-4D20F4A23EB6}" destId="{D8C660B0-2B34-4A02-949A-A07AC1D7D4D7}" srcOrd="1" destOrd="0" presId="urn:microsoft.com/office/officeart/2005/8/layout/orgChart1"/>
    <dgm:cxn modelId="{FBAAA78D-0AC6-4A6C-BE20-D888F1E63E09}" type="presParOf" srcId="{99B00E89-7DB4-4BB0-A154-4D20F4A23EB6}" destId="{719BD378-B880-4502-AF66-C9B4F03523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D9C1B2B-D3A8-4A1F-86C3-DE1988B1A08E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BB80A-716D-4FE6-8E08-930B90768E84}" type="pres">
      <dgm:prSet presAssocID="{7D9C1B2B-D3A8-4A1F-86C3-DE1988B1A08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2B408C3-8E14-4BE9-9233-E8D8EEBB3054}" type="presOf" srcId="{7D9C1B2B-D3A8-4A1F-86C3-DE1988B1A08E}" destId="{B6BBB80A-716D-4FE6-8E08-930B90768E84}" srcOrd="0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A651EA-56EF-49AC-96C3-F6C0EF6B331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0219BA-0FC6-4F04-9356-99007A2FCA47}">
      <dgm:prSet phldrT="[Текст]" custT="1"/>
      <dgm:spPr/>
      <dgm:t>
        <a:bodyPr/>
        <a:lstStyle/>
        <a:p>
          <a:pPr algn="l"/>
          <a:r>
            <a:rPr lang="ru-RU" sz="1500" b="1" dirty="0" smtClean="0"/>
            <a:t>- </a:t>
          </a:r>
          <a:r>
            <a:rPr lang="ru-RU" sz="1800" b="1" dirty="0" smtClean="0"/>
            <a:t>Анализ объекта</a:t>
          </a:r>
        </a:p>
        <a:p>
          <a:pPr algn="l"/>
          <a:r>
            <a:rPr lang="ru-RU" sz="1800" b="1" dirty="0" smtClean="0"/>
            <a:t>- Выбор формы</a:t>
          </a:r>
        </a:p>
        <a:p>
          <a:pPr algn="l"/>
          <a:r>
            <a:rPr lang="ru-RU" sz="1800" b="1" dirty="0" smtClean="0"/>
            <a:t>- Теоретическое обеспечение</a:t>
          </a:r>
        </a:p>
        <a:p>
          <a:pPr algn="l"/>
          <a:r>
            <a:rPr lang="ru-RU" sz="1800" b="1" dirty="0" smtClean="0"/>
            <a:t>- Методическое обеспечение</a:t>
          </a:r>
        </a:p>
        <a:p>
          <a:pPr algn="l"/>
          <a:r>
            <a:rPr lang="ru-RU" sz="1800" b="1" dirty="0" smtClean="0"/>
            <a:t>- Пространственно-временное</a:t>
          </a:r>
        </a:p>
        <a:p>
          <a:pPr algn="l"/>
          <a:r>
            <a:rPr lang="ru-RU" sz="1800" b="1" dirty="0" smtClean="0"/>
            <a:t>- Материально-техническое</a:t>
          </a:r>
        </a:p>
        <a:p>
          <a:pPr algn="l"/>
          <a:r>
            <a:rPr lang="ru-RU" sz="1800" b="1" dirty="0" smtClean="0"/>
            <a:t>- Правовое</a:t>
          </a:r>
          <a:endParaRPr lang="ru-RU" sz="1800" b="1" dirty="0"/>
        </a:p>
      </dgm:t>
    </dgm:pt>
    <dgm:pt modelId="{C6787F62-24AB-42AA-92C3-FCB16AB3C696}" type="parTrans" cxnId="{04CD9059-127F-4B7F-AA0C-E02BADB46D6B}">
      <dgm:prSet/>
      <dgm:spPr/>
      <dgm:t>
        <a:bodyPr/>
        <a:lstStyle/>
        <a:p>
          <a:endParaRPr lang="ru-RU"/>
        </a:p>
      </dgm:t>
    </dgm:pt>
    <dgm:pt modelId="{CFF4F536-AD21-4FE3-902E-EFA1589E6F4D}" type="sibTrans" cxnId="{04CD9059-127F-4B7F-AA0C-E02BADB46D6B}">
      <dgm:prSet/>
      <dgm:spPr/>
      <dgm:t>
        <a:bodyPr/>
        <a:lstStyle/>
        <a:p>
          <a:endParaRPr lang="ru-RU"/>
        </a:p>
      </dgm:t>
    </dgm:pt>
    <dgm:pt modelId="{D73BE79C-2095-4AB8-BF1E-D0A205134332}">
      <dgm:prSet phldrT="[Текст]" custT="1"/>
      <dgm:spPr/>
      <dgm:t>
        <a:bodyPr/>
        <a:lstStyle/>
        <a:p>
          <a:pPr algn="l"/>
          <a:r>
            <a:rPr lang="ru-RU" sz="1600" dirty="0" smtClean="0"/>
            <a:t>- </a:t>
          </a:r>
          <a:r>
            <a:rPr lang="ru-RU" sz="2000" b="1" dirty="0" smtClean="0"/>
            <a:t>Выбор системообразующего фактора</a:t>
          </a:r>
        </a:p>
        <a:p>
          <a:pPr algn="l"/>
          <a:r>
            <a:rPr lang="ru-RU" sz="2000" b="1" dirty="0" smtClean="0"/>
            <a:t>- Установление связей и зависимостей</a:t>
          </a:r>
        </a:p>
        <a:p>
          <a:pPr algn="l"/>
          <a:r>
            <a:rPr lang="ru-RU" sz="2000" b="1" dirty="0" smtClean="0"/>
            <a:t>- Написание документа</a:t>
          </a:r>
          <a:endParaRPr lang="ru-RU" sz="2000" b="1" dirty="0"/>
        </a:p>
      </dgm:t>
    </dgm:pt>
    <dgm:pt modelId="{E53823BD-E2BF-476B-BE55-3AF5D9BE478C}" type="parTrans" cxnId="{387DA2AC-7E21-43C7-9824-2AEC443D658F}">
      <dgm:prSet/>
      <dgm:spPr/>
      <dgm:t>
        <a:bodyPr/>
        <a:lstStyle/>
        <a:p>
          <a:endParaRPr lang="ru-RU"/>
        </a:p>
      </dgm:t>
    </dgm:pt>
    <dgm:pt modelId="{D282E11E-37ED-49B5-9D85-EFFB5A4926BE}" type="sibTrans" cxnId="{387DA2AC-7E21-43C7-9824-2AEC443D658F}">
      <dgm:prSet/>
      <dgm:spPr/>
      <dgm:t>
        <a:bodyPr/>
        <a:lstStyle/>
        <a:p>
          <a:endParaRPr lang="ru-RU"/>
        </a:p>
      </dgm:t>
    </dgm:pt>
    <dgm:pt modelId="{3EF5502C-5269-416F-AC52-236876A6765B}">
      <dgm:prSet phldrT="[Текст]" custT="1"/>
      <dgm:spPr/>
      <dgm:t>
        <a:bodyPr/>
        <a:lstStyle/>
        <a:p>
          <a:pPr algn="l"/>
          <a:r>
            <a:rPr lang="ru-RU" sz="2000" dirty="0" smtClean="0"/>
            <a:t>- </a:t>
          </a:r>
          <a:r>
            <a:rPr lang="ru-RU" sz="2000" b="1" dirty="0" smtClean="0"/>
            <a:t>Мысленное экспериментирование применения</a:t>
          </a:r>
        </a:p>
        <a:p>
          <a:pPr algn="l"/>
          <a:r>
            <a:rPr lang="ru-RU" sz="2000" b="1" dirty="0" smtClean="0"/>
            <a:t>- Экспертная оценка</a:t>
          </a:r>
        </a:p>
        <a:p>
          <a:pPr algn="l"/>
          <a:r>
            <a:rPr lang="ru-RU" sz="2000" b="1" dirty="0" smtClean="0"/>
            <a:t>- Корректировка</a:t>
          </a:r>
        </a:p>
        <a:p>
          <a:pPr algn="l"/>
          <a:r>
            <a:rPr lang="ru-RU" sz="2000" b="1" dirty="0" smtClean="0"/>
            <a:t>- Принятие решения об использовании</a:t>
          </a:r>
        </a:p>
        <a:p>
          <a:pPr algn="l"/>
          <a:endParaRPr lang="ru-RU" sz="1600" b="1" dirty="0"/>
        </a:p>
      </dgm:t>
    </dgm:pt>
    <dgm:pt modelId="{E504EECF-8D83-49E7-8BD2-439DBEDD5EC4}" type="parTrans" cxnId="{2DA48B6A-35BA-4C65-9500-631657A48A3D}">
      <dgm:prSet/>
      <dgm:spPr/>
      <dgm:t>
        <a:bodyPr/>
        <a:lstStyle/>
        <a:p>
          <a:endParaRPr lang="ru-RU"/>
        </a:p>
      </dgm:t>
    </dgm:pt>
    <dgm:pt modelId="{D1378CE4-52CC-477D-9875-BA962A3F3047}" type="sibTrans" cxnId="{2DA48B6A-35BA-4C65-9500-631657A48A3D}">
      <dgm:prSet/>
      <dgm:spPr/>
      <dgm:t>
        <a:bodyPr/>
        <a:lstStyle/>
        <a:p>
          <a:endParaRPr lang="ru-RU"/>
        </a:p>
      </dgm:t>
    </dgm:pt>
    <dgm:pt modelId="{A2243FF3-0A7A-44EF-872F-49A0FF1F22C2}" type="pres">
      <dgm:prSet presAssocID="{E8A651EA-56EF-49AC-96C3-F6C0EF6B33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7A662-CBDC-4240-BCDA-E99D6A8DD643}" type="pres">
      <dgm:prSet presAssocID="{450219BA-0FC6-4F04-9356-99007A2FCA47}" presName="node" presStyleLbl="node1" presStyleIdx="0" presStyleCnt="3" custScaleX="104395" custLinFactNeighborX="-12789" custLinFactNeighborY="-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C58E1-A0DB-4865-B7F4-2DB45BE0629F}" type="pres">
      <dgm:prSet presAssocID="{CFF4F536-AD21-4FE3-902E-EFA1589E6F4D}" presName="sibTrans" presStyleCnt="0"/>
      <dgm:spPr/>
    </dgm:pt>
    <dgm:pt modelId="{96B0EFAB-C127-413D-8F1E-A730CFC0ADDB}" type="pres">
      <dgm:prSet presAssocID="{D73BE79C-2095-4AB8-BF1E-D0A20513433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ABC12-5C3A-44AA-83E1-6C3774A46F40}" type="pres">
      <dgm:prSet presAssocID="{D282E11E-37ED-49B5-9D85-EFFB5A4926BE}" presName="sibTrans" presStyleCnt="0"/>
      <dgm:spPr/>
    </dgm:pt>
    <dgm:pt modelId="{418E33B5-82F7-428D-8B4E-B7128F0FF3C6}" type="pres">
      <dgm:prSet presAssocID="{3EF5502C-5269-416F-AC52-236876A6765B}" presName="node" presStyleLbl="node1" presStyleIdx="2" presStyleCnt="3" custLinFactX="3088" custLinFactNeighborX="100000" custLinFactNeighborY="2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A2E486-E473-4BE2-A29C-B6B2A40D0633}" type="presOf" srcId="{E8A651EA-56EF-49AC-96C3-F6C0EF6B331A}" destId="{A2243FF3-0A7A-44EF-872F-49A0FF1F22C2}" srcOrd="0" destOrd="0" presId="urn:microsoft.com/office/officeart/2005/8/layout/hList6"/>
    <dgm:cxn modelId="{387DA2AC-7E21-43C7-9824-2AEC443D658F}" srcId="{E8A651EA-56EF-49AC-96C3-F6C0EF6B331A}" destId="{D73BE79C-2095-4AB8-BF1E-D0A205134332}" srcOrd="1" destOrd="0" parTransId="{E53823BD-E2BF-476B-BE55-3AF5D9BE478C}" sibTransId="{D282E11E-37ED-49B5-9D85-EFFB5A4926BE}"/>
    <dgm:cxn modelId="{3B91E004-95DD-41E8-A321-D2E73A450798}" type="presOf" srcId="{450219BA-0FC6-4F04-9356-99007A2FCA47}" destId="{5CF7A662-CBDC-4240-BCDA-E99D6A8DD643}" srcOrd="0" destOrd="0" presId="urn:microsoft.com/office/officeart/2005/8/layout/hList6"/>
    <dgm:cxn modelId="{04CD9059-127F-4B7F-AA0C-E02BADB46D6B}" srcId="{E8A651EA-56EF-49AC-96C3-F6C0EF6B331A}" destId="{450219BA-0FC6-4F04-9356-99007A2FCA47}" srcOrd="0" destOrd="0" parTransId="{C6787F62-24AB-42AA-92C3-FCB16AB3C696}" sibTransId="{CFF4F536-AD21-4FE3-902E-EFA1589E6F4D}"/>
    <dgm:cxn modelId="{67214E6D-A983-4D08-BCCC-A1E86412C4A4}" type="presOf" srcId="{3EF5502C-5269-416F-AC52-236876A6765B}" destId="{418E33B5-82F7-428D-8B4E-B7128F0FF3C6}" srcOrd="0" destOrd="0" presId="urn:microsoft.com/office/officeart/2005/8/layout/hList6"/>
    <dgm:cxn modelId="{2DA48B6A-35BA-4C65-9500-631657A48A3D}" srcId="{E8A651EA-56EF-49AC-96C3-F6C0EF6B331A}" destId="{3EF5502C-5269-416F-AC52-236876A6765B}" srcOrd="2" destOrd="0" parTransId="{E504EECF-8D83-49E7-8BD2-439DBEDD5EC4}" sibTransId="{D1378CE4-52CC-477D-9875-BA962A3F3047}"/>
    <dgm:cxn modelId="{C66E4310-9674-4A47-B610-5D481E3612E4}" type="presOf" srcId="{D73BE79C-2095-4AB8-BF1E-D0A205134332}" destId="{96B0EFAB-C127-413D-8F1E-A730CFC0ADDB}" srcOrd="0" destOrd="0" presId="urn:microsoft.com/office/officeart/2005/8/layout/hList6"/>
    <dgm:cxn modelId="{64B80DBA-4E6B-4BB2-985E-2B8EE0EC87E0}" type="presParOf" srcId="{A2243FF3-0A7A-44EF-872F-49A0FF1F22C2}" destId="{5CF7A662-CBDC-4240-BCDA-E99D6A8DD643}" srcOrd="0" destOrd="0" presId="urn:microsoft.com/office/officeart/2005/8/layout/hList6"/>
    <dgm:cxn modelId="{61568775-1CAC-42E8-A2BF-6128B3605AA3}" type="presParOf" srcId="{A2243FF3-0A7A-44EF-872F-49A0FF1F22C2}" destId="{BB7C58E1-A0DB-4865-B7F4-2DB45BE0629F}" srcOrd="1" destOrd="0" presId="urn:microsoft.com/office/officeart/2005/8/layout/hList6"/>
    <dgm:cxn modelId="{5273BC7D-E7A2-4178-AB02-4F4E7F890B01}" type="presParOf" srcId="{A2243FF3-0A7A-44EF-872F-49A0FF1F22C2}" destId="{96B0EFAB-C127-413D-8F1E-A730CFC0ADDB}" srcOrd="2" destOrd="0" presId="urn:microsoft.com/office/officeart/2005/8/layout/hList6"/>
    <dgm:cxn modelId="{DC28D1E3-8993-4867-8AD3-69DC5F12A6A4}" type="presParOf" srcId="{A2243FF3-0A7A-44EF-872F-49A0FF1F22C2}" destId="{F9FABC12-5C3A-44AA-83E1-6C3774A46F40}" srcOrd="3" destOrd="0" presId="urn:microsoft.com/office/officeart/2005/8/layout/hList6"/>
    <dgm:cxn modelId="{3CB61F3E-1CDF-4F7A-BFAE-549D19FA9DAB}" type="presParOf" srcId="{A2243FF3-0A7A-44EF-872F-49A0FF1F22C2}" destId="{418E33B5-82F7-428D-8B4E-B7128F0FF3C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F79EBE-D209-41FB-B371-575C88918F1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71740C-BC46-4FB2-BE4C-B2F7F223BD7F}">
      <dgm:prSet phldrT="[Текст]"/>
      <dgm:spPr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ru-RU" dirty="0"/>
        </a:p>
      </dgm:t>
    </dgm:pt>
    <dgm:pt modelId="{07449C8E-8E5D-4A77-8FC7-978093DD916D}" type="parTrans" cxnId="{64F02C69-AEC6-4C46-B33E-C20D462573B8}">
      <dgm:prSet/>
      <dgm:spPr/>
      <dgm:t>
        <a:bodyPr/>
        <a:lstStyle/>
        <a:p>
          <a:endParaRPr lang="ru-RU"/>
        </a:p>
      </dgm:t>
    </dgm:pt>
    <dgm:pt modelId="{7FA737A4-6B14-4534-9EAF-2DD652BA273F}" type="sibTrans" cxnId="{64F02C69-AEC6-4C46-B33E-C20D462573B8}">
      <dgm:prSet/>
      <dgm:spPr/>
      <dgm:t>
        <a:bodyPr/>
        <a:lstStyle/>
        <a:p>
          <a:endParaRPr lang="ru-RU"/>
        </a:p>
      </dgm:t>
    </dgm:pt>
    <dgm:pt modelId="{5FBD12FD-FF01-48F6-834A-2AF4142CB51E}">
      <dgm:prSet phldrT="[Текст]"/>
      <dgm:spPr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ru-RU" dirty="0"/>
        </a:p>
      </dgm:t>
    </dgm:pt>
    <dgm:pt modelId="{71CFFB42-A626-4987-ABFA-8BB2AB218F2B}" type="parTrans" cxnId="{17880A7F-A134-4A2C-BB20-BD1BF7B8AC8A}">
      <dgm:prSet/>
      <dgm:spPr/>
      <dgm:t>
        <a:bodyPr/>
        <a:lstStyle/>
        <a:p>
          <a:endParaRPr lang="ru-RU"/>
        </a:p>
      </dgm:t>
    </dgm:pt>
    <dgm:pt modelId="{1465F12F-CD93-452A-8202-8734208DBE2E}" type="sibTrans" cxnId="{17880A7F-A134-4A2C-BB20-BD1BF7B8AC8A}">
      <dgm:prSet/>
      <dgm:spPr/>
      <dgm:t>
        <a:bodyPr/>
        <a:lstStyle/>
        <a:p>
          <a:endParaRPr lang="ru-RU"/>
        </a:p>
      </dgm:t>
    </dgm:pt>
    <dgm:pt modelId="{8137E17C-9B8E-4A34-A364-FB5308E66EF3}" type="pres">
      <dgm:prSet presAssocID="{01F79EBE-D209-41FB-B371-575C88918F14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6AA8B3-5FBA-42CB-A5A9-89A7BC312C6F}" type="pres">
      <dgm:prSet presAssocID="{01F79EBE-D209-41FB-B371-575C88918F14}" presName="comp1" presStyleCnt="0"/>
      <dgm:spPr/>
    </dgm:pt>
    <dgm:pt modelId="{CC0FA1A3-1626-4122-A73C-BA3D3E5DB73C}" type="pres">
      <dgm:prSet presAssocID="{01F79EBE-D209-41FB-B371-575C88918F14}" presName="circle1" presStyleLbl="node1" presStyleIdx="0" presStyleCnt="2" custScaleX="88340" custScaleY="82305" custLinFactX="-32644" custLinFactNeighborX="-100000" custLinFactNeighborY="16470"/>
      <dgm:spPr/>
      <dgm:t>
        <a:bodyPr/>
        <a:lstStyle/>
        <a:p>
          <a:endParaRPr lang="ru-RU"/>
        </a:p>
      </dgm:t>
    </dgm:pt>
    <dgm:pt modelId="{62FCB038-F98E-4E16-9234-47831EB41163}" type="pres">
      <dgm:prSet presAssocID="{01F79EBE-D209-41FB-B371-575C88918F14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9D9A9-7A4E-4CFF-B8E6-77C8050381CA}" type="pres">
      <dgm:prSet presAssocID="{01F79EBE-D209-41FB-B371-575C88918F14}" presName="comp2" presStyleCnt="0"/>
      <dgm:spPr/>
    </dgm:pt>
    <dgm:pt modelId="{90CA6CDE-F23A-451E-8DBC-1FA8000AA217}" type="pres">
      <dgm:prSet presAssocID="{01F79EBE-D209-41FB-B371-575C88918F14}" presName="circle2" presStyleLbl="node1" presStyleIdx="1" presStyleCnt="2" custScaleX="122941" custScaleY="112467" custLinFactNeighborX="-14784" custLinFactNeighborY="-624"/>
      <dgm:spPr/>
      <dgm:t>
        <a:bodyPr/>
        <a:lstStyle/>
        <a:p>
          <a:endParaRPr lang="ru-RU"/>
        </a:p>
      </dgm:t>
    </dgm:pt>
    <dgm:pt modelId="{12BEF9A3-AF52-4B10-B712-A6158E7A3700}" type="pres">
      <dgm:prSet presAssocID="{01F79EBE-D209-41FB-B371-575C88918F14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880A7F-A134-4A2C-BB20-BD1BF7B8AC8A}" srcId="{01F79EBE-D209-41FB-B371-575C88918F14}" destId="{5FBD12FD-FF01-48F6-834A-2AF4142CB51E}" srcOrd="1" destOrd="0" parTransId="{71CFFB42-A626-4987-ABFA-8BB2AB218F2B}" sibTransId="{1465F12F-CD93-452A-8202-8734208DBE2E}"/>
    <dgm:cxn modelId="{451B1934-055D-4D85-947A-931149F32D1E}" type="presOf" srcId="{4C71740C-BC46-4FB2-BE4C-B2F7F223BD7F}" destId="{CC0FA1A3-1626-4122-A73C-BA3D3E5DB73C}" srcOrd="0" destOrd="0" presId="urn:microsoft.com/office/officeart/2005/8/layout/venn2"/>
    <dgm:cxn modelId="{A5DDDE2F-5DDB-472E-94C4-468EC72CC1B7}" type="presOf" srcId="{5FBD12FD-FF01-48F6-834A-2AF4142CB51E}" destId="{12BEF9A3-AF52-4B10-B712-A6158E7A3700}" srcOrd="1" destOrd="0" presId="urn:microsoft.com/office/officeart/2005/8/layout/venn2"/>
    <dgm:cxn modelId="{64F02C69-AEC6-4C46-B33E-C20D462573B8}" srcId="{01F79EBE-D209-41FB-B371-575C88918F14}" destId="{4C71740C-BC46-4FB2-BE4C-B2F7F223BD7F}" srcOrd="0" destOrd="0" parTransId="{07449C8E-8E5D-4A77-8FC7-978093DD916D}" sibTransId="{7FA737A4-6B14-4534-9EAF-2DD652BA273F}"/>
    <dgm:cxn modelId="{4A556CD8-69D8-4852-B89A-1CA1A4A961A0}" type="presOf" srcId="{4C71740C-BC46-4FB2-BE4C-B2F7F223BD7F}" destId="{62FCB038-F98E-4E16-9234-47831EB41163}" srcOrd="1" destOrd="0" presId="urn:microsoft.com/office/officeart/2005/8/layout/venn2"/>
    <dgm:cxn modelId="{9CBCA581-890A-4E4F-8B4E-5B00015E9DF5}" type="presOf" srcId="{01F79EBE-D209-41FB-B371-575C88918F14}" destId="{8137E17C-9B8E-4A34-A364-FB5308E66EF3}" srcOrd="0" destOrd="0" presId="urn:microsoft.com/office/officeart/2005/8/layout/venn2"/>
    <dgm:cxn modelId="{016107FB-57B1-42C7-8254-FB15B8D9EFF4}" type="presOf" srcId="{5FBD12FD-FF01-48F6-834A-2AF4142CB51E}" destId="{90CA6CDE-F23A-451E-8DBC-1FA8000AA217}" srcOrd="0" destOrd="0" presId="urn:microsoft.com/office/officeart/2005/8/layout/venn2"/>
    <dgm:cxn modelId="{92D59D4E-6D54-4E38-9B86-B51D6258482A}" type="presParOf" srcId="{8137E17C-9B8E-4A34-A364-FB5308E66EF3}" destId="{266AA8B3-5FBA-42CB-A5A9-89A7BC312C6F}" srcOrd="0" destOrd="0" presId="urn:microsoft.com/office/officeart/2005/8/layout/venn2"/>
    <dgm:cxn modelId="{D588773A-606A-43C2-9E2A-9C0CFE7FB355}" type="presParOf" srcId="{266AA8B3-5FBA-42CB-A5A9-89A7BC312C6F}" destId="{CC0FA1A3-1626-4122-A73C-BA3D3E5DB73C}" srcOrd="0" destOrd="0" presId="urn:microsoft.com/office/officeart/2005/8/layout/venn2"/>
    <dgm:cxn modelId="{1008177B-DA5E-41DE-B618-F5B273B53858}" type="presParOf" srcId="{266AA8B3-5FBA-42CB-A5A9-89A7BC312C6F}" destId="{62FCB038-F98E-4E16-9234-47831EB41163}" srcOrd="1" destOrd="0" presId="urn:microsoft.com/office/officeart/2005/8/layout/venn2"/>
    <dgm:cxn modelId="{217D45EE-560D-44AB-B84F-81794EDE1492}" type="presParOf" srcId="{8137E17C-9B8E-4A34-A364-FB5308E66EF3}" destId="{1879D9A9-7A4E-4CFF-B8E6-77C8050381CA}" srcOrd="1" destOrd="0" presId="urn:microsoft.com/office/officeart/2005/8/layout/venn2"/>
    <dgm:cxn modelId="{97836B79-FACB-438C-B752-17C4C9DE8C74}" type="presParOf" srcId="{1879D9A9-7A4E-4CFF-B8E6-77C8050381CA}" destId="{90CA6CDE-F23A-451E-8DBC-1FA8000AA217}" srcOrd="0" destOrd="0" presId="urn:microsoft.com/office/officeart/2005/8/layout/venn2"/>
    <dgm:cxn modelId="{F6CAED40-BB74-497A-9F0D-7D7060B8AEDE}" type="presParOf" srcId="{1879D9A9-7A4E-4CFF-B8E6-77C8050381CA}" destId="{12BEF9A3-AF52-4B10-B712-A6158E7A370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9314DA-C510-4B52-B882-AA5ADBA073A9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40C375E-3449-4668-BB2D-4374B8C19EC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Управленческий компонент</a:t>
          </a:r>
          <a:endParaRPr lang="ru-RU" b="1" dirty="0">
            <a:solidFill>
              <a:schemeClr val="tx1"/>
            </a:solidFill>
          </a:endParaRPr>
        </a:p>
      </dgm:t>
    </dgm:pt>
    <dgm:pt modelId="{727F04F7-D06D-43BD-A1D4-C00BCA1BA4D6}" type="parTrans" cxnId="{2562D642-D3C5-49FF-9C54-982B21125A88}">
      <dgm:prSet/>
      <dgm:spPr/>
      <dgm:t>
        <a:bodyPr/>
        <a:lstStyle/>
        <a:p>
          <a:endParaRPr lang="ru-RU"/>
        </a:p>
      </dgm:t>
    </dgm:pt>
    <dgm:pt modelId="{3E20C195-5DE6-4DFE-84BC-40E1FFC28F3F}" type="sibTrans" cxnId="{2562D642-D3C5-49FF-9C54-982B21125A88}">
      <dgm:prSet/>
      <dgm:spPr/>
      <dgm:t>
        <a:bodyPr/>
        <a:lstStyle/>
        <a:p>
          <a:endParaRPr lang="ru-RU"/>
        </a:p>
      </dgm:t>
    </dgm:pt>
    <dgm:pt modelId="{98BA9EED-9E9F-4BF6-AA6B-AF030FEC4DD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Эстетический компонент</a:t>
          </a:r>
          <a:endParaRPr lang="ru-RU" sz="1600" b="1" dirty="0">
            <a:solidFill>
              <a:schemeClr val="tx1"/>
            </a:solidFill>
          </a:endParaRPr>
        </a:p>
      </dgm:t>
    </dgm:pt>
    <dgm:pt modelId="{4F5E2114-F225-4CA5-87C2-5C4E08855F2B}" type="parTrans" cxnId="{351B4F27-4B64-421D-8ED0-6050454FAB9F}">
      <dgm:prSet/>
      <dgm:spPr/>
      <dgm:t>
        <a:bodyPr/>
        <a:lstStyle/>
        <a:p>
          <a:endParaRPr lang="ru-RU"/>
        </a:p>
      </dgm:t>
    </dgm:pt>
    <dgm:pt modelId="{1B884084-F02A-4727-9F64-275E061CD8F9}" type="sibTrans" cxnId="{351B4F27-4B64-421D-8ED0-6050454FAB9F}">
      <dgm:prSet/>
      <dgm:spPr/>
      <dgm:t>
        <a:bodyPr/>
        <a:lstStyle/>
        <a:p>
          <a:endParaRPr lang="ru-RU"/>
        </a:p>
      </dgm:t>
    </dgm:pt>
    <dgm:pt modelId="{4BB542B1-4C2B-4130-A7E2-F69246C1242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Материально-технический компонент</a:t>
          </a:r>
          <a:endParaRPr lang="ru-RU" sz="1600" b="1" dirty="0">
            <a:solidFill>
              <a:schemeClr val="tx1"/>
            </a:solidFill>
          </a:endParaRPr>
        </a:p>
      </dgm:t>
    </dgm:pt>
    <dgm:pt modelId="{F348C5E0-CD88-4AFD-A4A7-DDFB363039F3}" type="parTrans" cxnId="{7A22C80C-A5EF-48C9-AF3B-384B94939C20}">
      <dgm:prSet/>
      <dgm:spPr/>
      <dgm:t>
        <a:bodyPr/>
        <a:lstStyle/>
        <a:p>
          <a:endParaRPr lang="ru-RU"/>
        </a:p>
      </dgm:t>
    </dgm:pt>
    <dgm:pt modelId="{EB44907B-20A5-4DBD-8D10-566A4F8DDD06}" type="sibTrans" cxnId="{7A22C80C-A5EF-48C9-AF3B-384B94939C20}">
      <dgm:prSet/>
      <dgm:spPr/>
      <dgm:t>
        <a:bodyPr/>
        <a:lstStyle/>
        <a:p>
          <a:endParaRPr lang="ru-RU"/>
        </a:p>
      </dgm:t>
    </dgm:pt>
    <dgm:pt modelId="{80C38488-6997-4653-A0FF-BFB4A972CE5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Социально-психологический компонент</a:t>
          </a:r>
          <a:endParaRPr lang="ru-RU" sz="1600" b="1" dirty="0">
            <a:solidFill>
              <a:schemeClr val="tx1"/>
            </a:solidFill>
          </a:endParaRPr>
        </a:p>
      </dgm:t>
    </dgm:pt>
    <dgm:pt modelId="{FC7E15D7-EB5C-4D2C-BBFC-EA548AF09BFB}" type="parTrans" cxnId="{B5F08D91-A037-480E-BD46-4FC80971E516}">
      <dgm:prSet/>
      <dgm:spPr/>
      <dgm:t>
        <a:bodyPr/>
        <a:lstStyle/>
        <a:p>
          <a:endParaRPr lang="ru-RU"/>
        </a:p>
      </dgm:t>
    </dgm:pt>
    <dgm:pt modelId="{2565EDE0-268E-4B37-A8E4-42D0569862C5}" type="sibTrans" cxnId="{B5F08D91-A037-480E-BD46-4FC80971E516}">
      <dgm:prSet/>
      <dgm:spPr/>
      <dgm:t>
        <a:bodyPr/>
        <a:lstStyle/>
        <a:p>
          <a:endParaRPr lang="ru-RU"/>
        </a:p>
      </dgm:t>
    </dgm:pt>
    <dgm:pt modelId="{2D7346EE-17BF-48AC-A7D0-28B6F605F1C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Технологический компонент</a:t>
          </a:r>
          <a:endParaRPr lang="ru-RU" sz="1600" b="1" dirty="0">
            <a:solidFill>
              <a:schemeClr val="tx1"/>
            </a:solidFill>
          </a:endParaRPr>
        </a:p>
      </dgm:t>
    </dgm:pt>
    <dgm:pt modelId="{346A74B2-D984-454D-B8B1-90FDC373C5AF}" type="parTrans" cxnId="{B97BBB08-97E5-4D41-B98C-AD5363834158}">
      <dgm:prSet/>
      <dgm:spPr/>
      <dgm:t>
        <a:bodyPr/>
        <a:lstStyle/>
        <a:p>
          <a:endParaRPr lang="ru-RU"/>
        </a:p>
      </dgm:t>
    </dgm:pt>
    <dgm:pt modelId="{214B91D9-BC52-4976-AE0F-5B892A9708B9}" type="sibTrans" cxnId="{B97BBB08-97E5-4D41-B98C-AD5363834158}">
      <dgm:prSet/>
      <dgm:spPr/>
      <dgm:t>
        <a:bodyPr/>
        <a:lstStyle/>
        <a:p>
          <a:endParaRPr lang="ru-RU"/>
        </a:p>
      </dgm:t>
    </dgm:pt>
    <dgm:pt modelId="{05BD238A-86B8-4B6D-AE42-3DC221B404E5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Физическое развитие</a:t>
          </a:r>
          <a:endParaRPr lang="ru-RU" sz="1600" b="1" dirty="0">
            <a:solidFill>
              <a:schemeClr val="tx1"/>
            </a:solidFill>
          </a:endParaRPr>
        </a:p>
      </dgm:t>
    </dgm:pt>
    <dgm:pt modelId="{0F0F7B59-3F47-4281-92F5-0575DC6FC270}" type="parTrans" cxnId="{1A0689DA-0399-4756-8321-74C5E0EA73DC}">
      <dgm:prSet/>
      <dgm:spPr/>
      <dgm:t>
        <a:bodyPr/>
        <a:lstStyle/>
        <a:p>
          <a:endParaRPr lang="ru-RU"/>
        </a:p>
      </dgm:t>
    </dgm:pt>
    <dgm:pt modelId="{4419B05B-1B26-48B3-A29D-32BE6545C76F}" type="sibTrans" cxnId="{1A0689DA-0399-4756-8321-74C5E0EA73DC}">
      <dgm:prSet/>
      <dgm:spPr/>
      <dgm:t>
        <a:bodyPr/>
        <a:lstStyle/>
        <a:p>
          <a:endParaRPr lang="ru-RU"/>
        </a:p>
      </dgm:t>
    </dgm:pt>
    <dgm:pt modelId="{81A57AD7-E871-4742-A354-19C1188FBFF8}" type="pres">
      <dgm:prSet presAssocID="{659314DA-C510-4B52-B882-AA5ADBA073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598D46-2FD7-4EF9-8092-B39C53BE1E58}" type="pres">
      <dgm:prSet presAssocID="{E40C375E-3449-4668-BB2D-4374B8C19EC5}" presName="node" presStyleLbl="node1" presStyleIdx="0" presStyleCnt="6" custScaleX="142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55CAF-C3CF-455D-B55A-CF7B59E64AF4}" type="pres">
      <dgm:prSet presAssocID="{3E20C195-5DE6-4DFE-84BC-40E1FFC28F3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C3D673B8-8577-423F-AFF7-5A125884C52F}" type="pres">
      <dgm:prSet presAssocID="{3E20C195-5DE6-4DFE-84BC-40E1FFC28F3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B5218107-1A4A-4047-9F79-E3024463358A}" type="pres">
      <dgm:prSet presAssocID="{98BA9EED-9E9F-4BF6-AA6B-AF030FEC4DDC}" presName="node" presStyleLbl="node1" presStyleIdx="1" presStyleCnt="6" custScaleX="141126" custScaleY="179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CE209-3CFE-4AF1-813E-F8243DE4310E}" type="pres">
      <dgm:prSet presAssocID="{1B884084-F02A-4727-9F64-275E061CD8F9}" presName="sibTrans" presStyleLbl="sibTrans2D1" presStyleIdx="1" presStyleCnt="6" custScaleX="269567" custScaleY="56881"/>
      <dgm:spPr/>
      <dgm:t>
        <a:bodyPr/>
        <a:lstStyle/>
        <a:p>
          <a:endParaRPr lang="ru-RU"/>
        </a:p>
      </dgm:t>
    </dgm:pt>
    <dgm:pt modelId="{D305EF61-C5AC-4F02-B4F8-B448E88BB11A}" type="pres">
      <dgm:prSet presAssocID="{1B884084-F02A-4727-9F64-275E061CD8F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B39171EE-C0BD-4E27-B7E1-C950BF8C7269}" type="pres">
      <dgm:prSet presAssocID="{05BD238A-86B8-4B6D-AE42-3DC221B404E5}" presName="node" presStyleLbl="node1" presStyleIdx="2" presStyleCnt="6" custScaleX="147073" custScaleY="172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37757-3C90-4C03-A496-4C68BBEB18C2}" type="pres">
      <dgm:prSet presAssocID="{4419B05B-1B26-48B3-A29D-32BE6545C76F}" presName="sibTrans" presStyleLbl="sibTrans2D1" presStyleIdx="2" presStyleCnt="6"/>
      <dgm:spPr/>
      <dgm:t>
        <a:bodyPr/>
        <a:lstStyle/>
        <a:p>
          <a:endParaRPr lang="ru-RU"/>
        </a:p>
      </dgm:t>
    </dgm:pt>
    <dgm:pt modelId="{C67E0CDF-1D44-4BAC-8805-79D2103A6B5A}" type="pres">
      <dgm:prSet presAssocID="{4419B05B-1B26-48B3-A29D-32BE6545C76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3229D55-E4C6-4AE9-A0AA-26708BFE64B9}" type="pres">
      <dgm:prSet presAssocID="{4BB542B1-4C2B-4130-A7E2-F69246C1242A}" presName="node" presStyleLbl="node1" presStyleIdx="3" presStyleCnt="6" custScaleX="143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50FC4-E31B-43BC-B522-4D42416A1DDE}" type="pres">
      <dgm:prSet presAssocID="{EB44907B-20A5-4DBD-8D10-566A4F8DDD06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BC26D42-45C3-435A-BE55-2F396DF729B2}" type="pres">
      <dgm:prSet presAssocID="{EB44907B-20A5-4DBD-8D10-566A4F8DDD06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A3DCCE0-672F-4393-860A-343763064B87}" type="pres">
      <dgm:prSet presAssocID="{80C38488-6997-4653-A0FF-BFB4A972CE55}" presName="node" presStyleLbl="node1" presStyleIdx="4" presStyleCnt="6" custScaleX="163165" custScaleY="152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D196D-F052-46B6-BA74-1C377185B4E4}" type="pres">
      <dgm:prSet presAssocID="{2565EDE0-268E-4B37-A8E4-42D0569862C5}" presName="sibTrans" presStyleLbl="sibTrans2D1" presStyleIdx="4" presStyleCnt="6" custScaleX="276586" custScaleY="69800"/>
      <dgm:spPr/>
      <dgm:t>
        <a:bodyPr/>
        <a:lstStyle/>
        <a:p>
          <a:endParaRPr lang="ru-RU"/>
        </a:p>
      </dgm:t>
    </dgm:pt>
    <dgm:pt modelId="{CE037147-08FC-486E-85CE-3F4EB3647AAC}" type="pres">
      <dgm:prSet presAssocID="{2565EDE0-268E-4B37-A8E4-42D0569862C5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539F91A5-525E-4E0F-A15C-BFF0173FE0BE}" type="pres">
      <dgm:prSet presAssocID="{2D7346EE-17BF-48AC-A7D0-28B6F605F1CC}" presName="node" presStyleLbl="node1" presStyleIdx="5" presStyleCnt="6" custScaleX="154552" custScaleY="145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C4B67-60C1-45D8-83BA-4FADA1113BD0}" type="pres">
      <dgm:prSet presAssocID="{214B91D9-BC52-4976-AE0F-5B892A9708B9}" presName="sibTrans" presStyleLbl="sibTrans2D1" presStyleIdx="5" presStyleCnt="6"/>
      <dgm:spPr/>
      <dgm:t>
        <a:bodyPr/>
        <a:lstStyle/>
        <a:p>
          <a:endParaRPr lang="ru-RU"/>
        </a:p>
      </dgm:t>
    </dgm:pt>
    <dgm:pt modelId="{7B8C7D2F-1A48-4227-9994-053FCF7DD243}" type="pres">
      <dgm:prSet presAssocID="{214B91D9-BC52-4976-AE0F-5B892A9708B9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B97BBB08-97E5-4D41-B98C-AD5363834158}" srcId="{659314DA-C510-4B52-B882-AA5ADBA073A9}" destId="{2D7346EE-17BF-48AC-A7D0-28B6F605F1CC}" srcOrd="5" destOrd="0" parTransId="{346A74B2-D984-454D-B8B1-90FDC373C5AF}" sibTransId="{214B91D9-BC52-4976-AE0F-5B892A9708B9}"/>
    <dgm:cxn modelId="{E3CF10BF-0AEF-40BB-A20B-FBF5CA96D550}" type="presOf" srcId="{EB44907B-20A5-4DBD-8D10-566A4F8DDD06}" destId="{B0250FC4-E31B-43BC-B522-4D42416A1DDE}" srcOrd="0" destOrd="0" presId="urn:microsoft.com/office/officeart/2005/8/layout/cycle7"/>
    <dgm:cxn modelId="{55D9CF07-1FA2-42BB-BAED-3067023976DC}" type="presOf" srcId="{214B91D9-BC52-4976-AE0F-5B892A9708B9}" destId="{49FC4B67-60C1-45D8-83BA-4FADA1113BD0}" srcOrd="0" destOrd="0" presId="urn:microsoft.com/office/officeart/2005/8/layout/cycle7"/>
    <dgm:cxn modelId="{6D0523F1-2914-4C4C-A790-86081C6F3B61}" type="presOf" srcId="{3E20C195-5DE6-4DFE-84BC-40E1FFC28F3F}" destId="{C3D673B8-8577-423F-AFF7-5A125884C52F}" srcOrd="1" destOrd="0" presId="urn:microsoft.com/office/officeart/2005/8/layout/cycle7"/>
    <dgm:cxn modelId="{596FA7F5-6BC7-46BB-94D2-9EC85A89CCA5}" type="presOf" srcId="{3E20C195-5DE6-4DFE-84BC-40E1FFC28F3F}" destId="{3E255CAF-C3CF-455D-B55A-CF7B59E64AF4}" srcOrd="0" destOrd="0" presId="urn:microsoft.com/office/officeart/2005/8/layout/cycle7"/>
    <dgm:cxn modelId="{93B1288A-B55B-4AFC-8381-5EFF1B3DF99A}" type="presOf" srcId="{E40C375E-3449-4668-BB2D-4374B8C19EC5}" destId="{74598D46-2FD7-4EF9-8092-B39C53BE1E58}" srcOrd="0" destOrd="0" presId="urn:microsoft.com/office/officeart/2005/8/layout/cycle7"/>
    <dgm:cxn modelId="{1AE86F57-E434-4165-8BCF-2971E2CD6A7F}" type="presOf" srcId="{2565EDE0-268E-4B37-A8E4-42D0569862C5}" destId="{CE037147-08FC-486E-85CE-3F4EB3647AAC}" srcOrd="1" destOrd="0" presId="urn:microsoft.com/office/officeart/2005/8/layout/cycle7"/>
    <dgm:cxn modelId="{DAB10BEC-6560-4192-A455-E9D319861E78}" type="presOf" srcId="{80C38488-6997-4653-A0FF-BFB4A972CE55}" destId="{2A3DCCE0-672F-4393-860A-343763064B87}" srcOrd="0" destOrd="0" presId="urn:microsoft.com/office/officeart/2005/8/layout/cycle7"/>
    <dgm:cxn modelId="{B7A4BF5C-3996-40AB-AFC2-34A7E2DC0869}" type="presOf" srcId="{2565EDE0-268E-4B37-A8E4-42D0569862C5}" destId="{586D196D-F052-46B6-BA74-1C377185B4E4}" srcOrd="0" destOrd="0" presId="urn:microsoft.com/office/officeart/2005/8/layout/cycle7"/>
    <dgm:cxn modelId="{6D1A8F11-657E-4537-90F6-B82F1EC9D863}" type="presOf" srcId="{4BB542B1-4C2B-4130-A7E2-F69246C1242A}" destId="{E3229D55-E4C6-4AE9-A0AA-26708BFE64B9}" srcOrd="0" destOrd="0" presId="urn:microsoft.com/office/officeart/2005/8/layout/cycle7"/>
    <dgm:cxn modelId="{2562D642-D3C5-49FF-9C54-982B21125A88}" srcId="{659314DA-C510-4B52-B882-AA5ADBA073A9}" destId="{E40C375E-3449-4668-BB2D-4374B8C19EC5}" srcOrd="0" destOrd="0" parTransId="{727F04F7-D06D-43BD-A1D4-C00BCA1BA4D6}" sibTransId="{3E20C195-5DE6-4DFE-84BC-40E1FFC28F3F}"/>
    <dgm:cxn modelId="{E5D15A08-30B7-4D61-A298-0A49C85F8670}" type="presOf" srcId="{4419B05B-1B26-48B3-A29D-32BE6545C76F}" destId="{B1F37757-3C90-4C03-A496-4C68BBEB18C2}" srcOrd="0" destOrd="0" presId="urn:microsoft.com/office/officeart/2005/8/layout/cycle7"/>
    <dgm:cxn modelId="{1D8E5365-7B8C-459B-B135-EBD7FF0448B7}" type="presOf" srcId="{214B91D9-BC52-4976-AE0F-5B892A9708B9}" destId="{7B8C7D2F-1A48-4227-9994-053FCF7DD243}" srcOrd="1" destOrd="0" presId="urn:microsoft.com/office/officeart/2005/8/layout/cycle7"/>
    <dgm:cxn modelId="{1A0689DA-0399-4756-8321-74C5E0EA73DC}" srcId="{659314DA-C510-4B52-B882-AA5ADBA073A9}" destId="{05BD238A-86B8-4B6D-AE42-3DC221B404E5}" srcOrd="2" destOrd="0" parTransId="{0F0F7B59-3F47-4281-92F5-0575DC6FC270}" sibTransId="{4419B05B-1B26-48B3-A29D-32BE6545C76F}"/>
    <dgm:cxn modelId="{8E105EFD-1B2B-4FD9-984D-DFA9A02FF69A}" type="presOf" srcId="{98BA9EED-9E9F-4BF6-AA6B-AF030FEC4DDC}" destId="{B5218107-1A4A-4047-9F79-E3024463358A}" srcOrd="0" destOrd="0" presId="urn:microsoft.com/office/officeart/2005/8/layout/cycle7"/>
    <dgm:cxn modelId="{CEE228FF-009B-4A18-A4B0-FA0E92CCC1A2}" type="presOf" srcId="{2D7346EE-17BF-48AC-A7D0-28B6F605F1CC}" destId="{539F91A5-525E-4E0F-A15C-BFF0173FE0BE}" srcOrd="0" destOrd="0" presId="urn:microsoft.com/office/officeart/2005/8/layout/cycle7"/>
    <dgm:cxn modelId="{7A22C80C-A5EF-48C9-AF3B-384B94939C20}" srcId="{659314DA-C510-4B52-B882-AA5ADBA073A9}" destId="{4BB542B1-4C2B-4130-A7E2-F69246C1242A}" srcOrd="3" destOrd="0" parTransId="{F348C5E0-CD88-4AFD-A4A7-DDFB363039F3}" sibTransId="{EB44907B-20A5-4DBD-8D10-566A4F8DDD06}"/>
    <dgm:cxn modelId="{64098BED-8A87-42DE-B9A5-7A5CB03E431D}" type="presOf" srcId="{1B884084-F02A-4727-9F64-275E061CD8F9}" destId="{077CE209-3CFE-4AF1-813E-F8243DE4310E}" srcOrd="0" destOrd="0" presId="urn:microsoft.com/office/officeart/2005/8/layout/cycle7"/>
    <dgm:cxn modelId="{30592FDE-E3D5-4E83-9AE7-4FDF49FB3E70}" type="presOf" srcId="{1B884084-F02A-4727-9F64-275E061CD8F9}" destId="{D305EF61-C5AC-4F02-B4F8-B448E88BB11A}" srcOrd="1" destOrd="0" presId="urn:microsoft.com/office/officeart/2005/8/layout/cycle7"/>
    <dgm:cxn modelId="{0F87EAB9-D772-45D5-A9F7-5CF116F4819D}" type="presOf" srcId="{05BD238A-86B8-4B6D-AE42-3DC221B404E5}" destId="{B39171EE-C0BD-4E27-B7E1-C950BF8C7269}" srcOrd="0" destOrd="0" presId="urn:microsoft.com/office/officeart/2005/8/layout/cycle7"/>
    <dgm:cxn modelId="{D1170619-ED29-4ABD-B5DD-CB5D53EA4943}" type="presOf" srcId="{EB44907B-20A5-4DBD-8D10-566A4F8DDD06}" destId="{9BC26D42-45C3-435A-BE55-2F396DF729B2}" srcOrd="1" destOrd="0" presId="urn:microsoft.com/office/officeart/2005/8/layout/cycle7"/>
    <dgm:cxn modelId="{351B4F27-4B64-421D-8ED0-6050454FAB9F}" srcId="{659314DA-C510-4B52-B882-AA5ADBA073A9}" destId="{98BA9EED-9E9F-4BF6-AA6B-AF030FEC4DDC}" srcOrd="1" destOrd="0" parTransId="{4F5E2114-F225-4CA5-87C2-5C4E08855F2B}" sibTransId="{1B884084-F02A-4727-9F64-275E061CD8F9}"/>
    <dgm:cxn modelId="{B5F08D91-A037-480E-BD46-4FC80971E516}" srcId="{659314DA-C510-4B52-B882-AA5ADBA073A9}" destId="{80C38488-6997-4653-A0FF-BFB4A972CE55}" srcOrd="4" destOrd="0" parTransId="{FC7E15D7-EB5C-4D2C-BBFC-EA548AF09BFB}" sibTransId="{2565EDE0-268E-4B37-A8E4-42D0569862C5}"/>
    <dgm:cxn modelId="{4DDB8BC7-2CEA-4EDE-B0CC-5F6DEC6C0945}" type="presOf" srcId="{659314DA-C510-4B52-B882-AA5ADBA073A9}" destId="{81A57AD7-E871-4742-A354-19C1188FBFF8}" srcOrd="0" destOrd="0" presId="urn:microsoft.com/office/officeart/2005/8/layout/cycle7"/>
    <dgm:cxn modelId="{B15C8CB3-C7DE-4A89-AD9F-09D1FE8ADFDB}" type="presOf" srcId="{4419B05B-1B26-48B3-A29D-32BE6545C76F}" destId="{C67E0CDF-1D44-4BAC-8805-79D2103A6B5A}" srcOrd="1" destOrd="0" presId="urn:microsoft.com/office/officeart/2005/8/layout/cycle7"/>
    <dgm:cxn modelId="{F2FABB20-4AE5-40CC-9DBD-EAFEB97D6474}" type="presParOf" srcId="{81A57AD7-E871-4742-A354-19C1188FBFF8}" destId="{74598D46-2FD7-4EF9-8092-B39C53BE1E58}" srcOrd="0" destOrd="0" presId="urn:microsoft.com/office/officeart/2005/8/layout/cycle7"/>
    <dgm:cxn modelId="{1DB88E33-F13C-4267-A6E0-BD4FF9097098}" type="presParOf" srcId="{81A57AD7-E871-4742-A354-19C1188FBFF8}" destId="{3E255CAF-C3CF-455D-B55A-CF7B59E64AF4}" srcOrd="1" destOrd="0" presId="urn:microsoft.com/office/officeart/2005/8/layout/cycle7"/>
    <dgm:cxn modelId="{AB945F03-9A6C-4A75-9B94-7497A3C92814}" type="presParOf" srcId="{3E255CAF-C3CF-455D-B55A-CF7B59E64AF4}" destId="{C3D673B8-8577-423F-AFF7-5A125884C52F}" srcOrd="0" destOrd="0" presId="urn:microsoft.com/office/officeart/2005/8/layout/cycle7"/>
    <dgm:cxn modelId="{6C6E3727-5950-43B2-B3D8-D031ACBFA05B}" type="presParOf" srcId="{81A57AD7-E871-4742-A354-19C1188FBFF8}" destId="{B5218107-1A4A-4047-9F79-E3024463358A}" srcOrd="2" destOrd="0" presId="urn:microsoft.com/office/officeart/2005/8/layout/cycle7"/>
    <dgm:cxn modelId="{542CA994-2348-4C9F-BE46-5A2D1C62D99A}" type="presParOf" srcId="{81A57AD7-E871-4742-A354-19C1188FBFF8}" destId="{077CE209-3CFE-4AF1-813E-F8243DE4310E}" srcOrd="3" destOrd="0" presId="urn:microsoft.com/office/officeart/2005/8/layout/cycle7"/>
    <dgm:cxn modelId="{A15C3428-5F81-4765-8AEF-2A58A89BF378}" type="presParOf" srcId="{077CE209-3CFE-4AF1-813E-F8243DE4310E}" destId="{D305EF61-C5AC-4F02-B4F8-B448E88BB11A}" srcOrd="0" destOrd="0" presId="urn:microsoft.com/office/officeart/2005/8/layout/cycle7"/>
    <dgm:cxn modelId="{FA6B628D-CA8F-4D23-B4FD-D0B0D92A858D}" type="presParOf" srcId="{81A57AD7-E871-4742-A354-19C1188FBFF8}" destId="{B39171EE-C0BD-4E27-B7E1-C950BF8C7269}" srcOrd="4" destOrd="0" presId="urn:microsoft.com/office/officeart/2005/8/layout/cycle7"/>
    <dgm:cxn modelId="{CEF3B0FA-9D56-4774-8BB5-DE84F0D5D4F3}" type="presParOf" srcId="{81A57AD7-E871-4742-A354-19C1188FBFF8}" destId="{B1F37757-3C90-4C03-A496-4C68BBEB18C2}" srcOrd="5" destOrd="0" presId="urn:microsoft.com/office/officeart/2005/8/layout/cycle7"/>
    <dgm:cxn modelId="{AF58506C-CF7B-4F64-8743-1D719654F5C0}" type="presParOf" srcId="{B1F37757-3C90-4C03-A496-4C68BBEB18C2}" destId="{C67E0CDF-1D44-4BAC-8805-79D2103A6B5A}" srcOrd="0" destOrd="0" presId="urn:microsoft.com/office/officeart/2005/8/layout/cycle7"/>
    <dgm:cxn modelId="{8FB40D0A-4074-4AA3-BBD8-E46CD2C1DDD3}" type="presParOf" srcId="{81A57AD7-E871-4742-A354-19C1188FBFF8}" destId="{E3229D55-E4C6-4AE9-A0AA-26708BFE64B9}" srcOrd="6" destOrd="0" presId="urn:microsoft.com/office/officeart/2005/8/layout/cycle7"/>
    <dgm:cxn modelId="{5B6EDB88-FF3B-4145-B0A6-E2205F941CA2}" type="presParOf" srcId="{81A57AD7-E871-4742-A354-19C1188FBFF8}" destId="{B0250FC4-E31B-43BC-B522-4D42416A1DDE}" srcOrd="7" destOrd="0" presId="urn:microsoft.com/office/officeart/2005/8/layout/cycle7"/>
    <dgm:cxn modelId="{64ED188C-EFA0-463D-94CB-1372B115CFEE}" type="presParOf" srcId="{B0250FC4-E31B-43BC-B522-4D42416A1DDE}" destId="{9BC26D42-45C3-435A-BE55-2F396DF729B2}" srcOrd="0" destOrd="0" presId="urn:microsoft.com/office/officeart/2005/8/layout/cycle7"/>
    <dgm:cxn modelId="{9890C2E0-67F6-4781-ADA6-3AB54AA412AB}" type="presParOf" srcId="{81A57AD7-E871-4742-A354-19C1188FBFF8}" destId="{2A3DCCE0-672F-4393-860A-343763064B87}" srcOrd="8" destOrd="0" presId="urn:microsoft.com/office/officeart/2005/8/layout/cycle7"/>
    <dgm:cxn modelId="{4BAAD8E5-8068-434E-A78A-235CC17DC271}" type="presParOf" srcId="{81A57AD7-E871-4742-A354-19C1188FBFF8}" destId="{586D196D-F052-46B6-BA74-1C377185B4E4}" srcOrd="9" destOrd="0" presId="urn:microsoft.com/office/officeart/2005/8/layout/cycle7"/>
    <dgm:cxn modelId="{FE82FE7F-6E44-4444-9DEE-ED384B6B11ED}" type="presParOf" srcId="{586D196D-F052-46B6-BA74-1C377185B4E4}" destId="{CE037147-08FC-486E-85CE-3F4EB3647AAC}" srcOrd="0" destOrd="0" presId="urn:microsoft.com/office/officeart/2005/8/layout/cycle7"/>
    <dgm:cxn modelId="{F9C6AC74-E0FC-420E-B679-F4C9DC1999BC}" type="presParOf" srcId="{81A57AD7-E871-4742-A354-19C1188FBFF8}" destId="{539F91A5-525E-4E0F-A15C-BFF0173FE0BE}" srcOrd="10" destOrd="0" presId="urn:microsoft.com/office/officeart/2005/8/layout/cycle7"/>
    <dgm:cxn modelId="{194C5A8F-F8F1-4A44-A153-24B7C9900E3B}" type="presParOf" srcId="{81A57AD7-E871-4742-A354-19C1188FBFF8}" destId="{49FC4B67-60C1-45D8-83BA-4FADA1113BD0}" srcOrd="11" destOrd="0" presId="urn:microsoft.com/office/officeart/2005/8/layout/cycle7"/>
    <dgm:cxn modelId="{316012FD-DCA7-4855-BE08-1D7C86896D05}" type="presParOf" srcId="{49FC4B67-60C1-45D8-83BA-4FADA1113BD0}" destId="{7B8C7D2F-1A48-4227-9994-053FCF7DD243}" srcOrd="0" destOrd="0" presId="urn:microsoft.com/office/officeart/2005/8/layout/cycle7"/>
  </dgm:cxnLst>
  <dgm:bg/>
  <dgm:whole>
    <a:ln w="63500">
      <a:solidFill>
        <a:schemeClr val="accent5"/>
      </a:solidFill>
    </a:ln>
  </dgm:whole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C808C4-EBAB-44D4-80DE-64A196785689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183BBBE-192D-469B-868D-B2B7A1100D6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среда</a:t>
          </a:r>
          <a:endParaRPr lang="ru-RU" b="1" dirty="0">
            <a:solidFill>
              <a:schemeClr val="tx1"/>
            </a:solidFill>
          </a:endParaRPr>
        </a:p>
      </dgm:t>
    </dgm:pt>
    <dgm:pt modelId="{17E1CAE8-485F-4A8B-8CC0-568739C56FAF}" type="parTrans" cxnId="{4390DDA7-3F3B-45E9-82E4-8DDEB5D05D3C}">
      <dgm:prSet/>
      <dgm:spPr/>
      <dgm:t>
        <a:bodyPr/>
        <a:lstStyle/>
        <a:p>
          <a:endParaRPr lang="ru-RU"/>
        </a:p>
      </dgm:t>
    </dgm:pt>
    <dgm:pt modelId="{6E1A29D5-E96C-4A87-A628-EB49A9AA855A}" type="sibTrans" cxnId="{4390DDA7-3F3B-45E9-82E4-8DDEB5D05D3C}">
      <dgm:prSet/>
      <dgm:spPr/>
      <dgm:t>
        <a:bodyPr/>
        <a:lstStyle/>
        <a:p>
          <a:endParaRPr lang="ru-RU"/>
        </a:p>
      </dgm:t>
    </dgm:pt>
    <dgm:pt modelId="{440BC736-2FAA-45A0-B306-B501F9C5986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организационно-коммуникативный</a:t>
          </a:r>
          <a:endParaRPr lang="ru-RU" b="1" dirty="0">
            <a:solidFill>
              <a:schemeClr val="tx1"/>
            </a:solidFill>
          </a:endParaRPr>
        </a:p>
      </dgm:t>
    </dgm:pt>
    <dgm:pt modelId="{881A5F74-3488-4008-9194-C4F6FEDBD45B}" type="parTrans" cxnId="{1509F5E8-4240-4728-AAD9-6D89C3721BEE}">
      <dgm:prSet/>
      <dgm:spPr>
        <a:ln w="63500"/>
      </dgm:spPr>
      <dgm:t>
        <a:bodyPr/>
        <a:lstStyle/>
        <a:p>
          <a:endParaRPr lang="ru-RU"/>
        </a:p>
      </dgm:t>
    </dgm:pt>
    <dgm:pt modelId="{074FEE8F-335D-4BB0-B853-7A3FA9A7577D}" type="sibTrans" cxnId="{1509F5E8-4240-4728-AAD9-6D89C3721BEE}">
      <dgm:prSet/>
      <dgm:spPr/>
      <dgm:t>
        <a:bodyPr/>
        <a:lstStyle/>
        <a:p>
          <a:endParaRPr lang="ru-RU"/>
        </a:p>
      </dgm:t>
    </dgm:pt>
    <dgm:pt modelId="{46945053-589F-4FA5-8CB7-C90F30BBF25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пространственно-предметный</a:t>
          </a:r>
          <a:endParaRPr lang="ru-RU" b="1" dirty="0">
            <a:solidFill>
              <a:schemeClr val="tx1"/>
            </a:solidFill>
          </a:endParaRPr>
        </a:p>
      </dgm:t>
    </dgm:pt>
    <dgm:pt modelId="{36704CF1-C3AA-4D03-8319-0246C6DD18C1}" type="parTrans" cxnId="{95120C65-D3A5-45BF-A221-339BBCF5FC01}">
      <dgm:prSet/>
      <dgm:spPr>
        <a:ln w="63500"/>
      </dgm:spPr>
      <dgm:t>
        <a:bodyPr/>
        <a:lstStyle/>
        <a:p>
          <a:endParaRPr lang="ru-RU"/>
        </a:p>
      </dgm:t>
    </dgm:pt>
    <dgm:pt modelId="{27072198-83C7-43B0-A14E-C4F1D308B9E7}" type="sibTrans" cxnId="{95120C65-D3A5-45BF-A221-339BBCF5FC01}">
      <dgm:prSet/>
      <dgm:spPr/>
      <dgm:t>
        <a:bodyPr/>
        <a:lstStyle/>
        <a:p>
          <a:endParaRPr lang="ru-RU"/>
        </a:p>
      </dgm:t>
    </dgm:pt>
    <dgm:pt modelId="{327B95AF-4170-461E-ADBE-7785C496017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технологический</a:t>
          </a:r>
          <a:endParaRPr lang="ru-RU" b="1" dirty="0">
            <a:solidFill>
              <a:schemeClr val="tx1"/>
            </a:solidFill>
          </a:endParaRPr>
        </a:p>
      </dgm:t>
    </dgm:pt>
    <dgm:pt modelId="{AAA80FBC-C6BE-4E62-9D77-1FBF623E4E2D}" type="parTrans" cxnId="{F13A8679-B087-4FA3-BA22-BC444F796145}">
      <dgm:prSet/>
      <dgm:spPr>
        <a:ln w="63500"/>
      </dgm:spPr>
      <dgm:t>
        <a:bodyPr/>
        <a:lstStyle/>
        <a:p>
          <a:endParaRPr lang="ru-RU"/>
        </a:p>
      </dgm:t>
    </dgm:pt>
    <dgm:pt modelId="{578B9A3C-9158-4DBA-B58E-519FDE025869}" type="sibTrans" cxnId="{F13A8679-B087-4FA3-BA22-BC444F796145}">
      <dgm:prSet/>
      <dgm:spPr/>
      <dgm:t>
        <a:bodyPr/>
        <a:lstStyle/>
        <a:p>
          <a:endParaRPr lang="ru-RU"/>
        </a:p>
      </dgm:t>
    </dgm:pt>
    <dgm:pt modelId="{D2EE2E87-D546-44AB-B676-DB241583D617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информационный</a:t>
          </a:r>
          <a:endParaRPr lang="ru-RU" b="1" dirty="0">
            <a:solidFill>
              <a:schemeClr val="tx1"/>
            </a:solidFill>
          </a:endParaRPr>
        </a:p>
      </dgm:t>
    </dgm:pt>
    <dgm:pt modelId="{780C1D4D-870A-4D19-BE75-09214028EA97}" type="parTrans" cxnId="{75EE34B5-6F53-42C1-9123-5713D4DA0D66}">
      <dgm:prSet/>
      <dgm:spPr>
        <a:ln w="63500"/>
      </dgm:spPr>
      <dgm:t>
        <a:bodyPr/>
        <a:lstStyle/>
        <a:p>
          <a:endParaRPr lang="ru-RU"/>
        </a:p>
      </dgm:t>
    </dgm:pt>
    <dgm:pt modelId="{74AF3717-77E0-4534-94DD-1E9FA8BA5233}" type="sibTrans" cxnId="{75EE34B5-6F53-42C1-9123-5713D4DA0D66}">
      <dgm:prSet/>
      <dgm:spPr/>
      <dgm:t>
        <a:bodyPr/>
        <a:lstStyle/>
        <a:p>
          <a:endParaRPr lang="ru-RU"/>
        </a:p>
      </dgm:t>
    </dgm:pt>
    <dgm:pt modelId="{99288869-0008-4C90-9EC2-F64546FB964C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социально-культурный</a:t>
          </a:r>
          <a:endParaRPr lang="ru-RU" b="1" dirty="0">
            <a:solidFill>
              <a:schemeClr val="tx1"/>
            </a:solidFill>
          </a:endParaRPr>
        </a:p>
      </dgm:t>
    </dgm:pt>
    <dgm:pt modelId="{9004E389-41CC-4DE1-B8AA-D8006208948F}" type="parTrans" cxnId="{ED56A841-2F8C-4B00-8E8B-115FE9AFE5FC}">
      <dgm:prSet/>
      <dgm:spPr>
        <a:ln w="63500"/>
      </dgm:spPr>
      <dgm:t>
        <a:bodyPr/>
        <a:lstStyle/>
        <a:p>
          <a:endParaRPr lang="ru-RU"/>
        </a:p>
      </dgm:t>
    </dgm:pt>
    <dgm:pt modelId="{A154FC78-5910-42A6-B549-AE438073C502}" type="sibTrans" cxnId="{ED56A841-2F8C-4B00-8E8B-115FE9AFE5FC}">
      <dgm:prSet/>
      <dgm:spPr/>
      <dgm:t>
        <a:bodyPr/>
        <a:lstStyle/>
        <a:p>
          <a:endParaRPr lang="ru-RU"/>
        </a:p>
      </dgm:t>
    </dgm:pt>
    <dgm:pt modelId="{DE6379E2-1085-4552-8B9D-55CAED66D780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гуманитарный</a:t>
          </a:r>
          <a:endParaRPr lang="ru-RU" b="1" dirty="0">
            <a:solidFill>
              <a:schemeClr val="tx1"/>
            </a:solidFill>
          </a:endParaRPr>
        </a:p>
      </dgm:t>
    </dgm:pt>
    <dgm:pt modelId="{0BC8139B-1420-4FDF-8BB8-01E1AA61A7F8}" type="parTrans" cxnId="{E38DBD81-E519-464E-8A3E-48D1AE7FB885}">
      <dgm:prSet/>
      <dgm:spPr>
        <a:ln w="63500"/>
      </dgm:spPr>
      <dgm:t>
        <a:bodyPr/>
        <a:lstStyle/>
        <a:p>
          <a:endParaRPr lang="ru-RU"/>
        </a:p>
      </dgm:t>
    </dgm:pt>
    <dgm:pt modelId="{3E7AAA68-BB25-4EE9-89AE-F3523570AFE1}" type="sibTrans" cxnId="{E38DBD81-E519-464E-8A3E-48D1AE7FB885}">
      <dgm:prSet/>
      <dgm:spPr/>
      <dgm:t>
        <a:bodyPr/>
        <a:lstStyle/>
        <a:p>
          <a:endParaRPr lang="ru-RU"/>
        </a:p>
      </dgm:t>
    </dgm:pt>
    <dgm:pt modelId="{3D208C12-FFD1-4FA5-BED5-CFE65DAFABF6}" type="pres">
      <dgm:prSet presAssocID="{13C808C4-EBAB-44D4-80DE-64A19678568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8EDF60F-40F7-4425-B758-A285D3A2F2AE}" type="pres">
      <dgm:prSet presAssocID="{D183BBBE-192D-469B-868D-B2B7A1100D6B}" presName="singleCycle" presStyleCnt="0"/>
      <dgm:spPr/>
    </dgm:pt>
    <dgm:pt modelId="{FF82D70C-80D0-4EC0-82D3-B626D02246CC}" type="pres">
      <dgm:prSet presAssocID="{D183BBBE-192D-469B-868D-B2B7A1100D6B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1EEDD387-9123-4CDF-941F-399296F192B3}" type="pres">
      <dgm:prSet presAssocID="{881A5F74-3488-4008-9194-C4F6FEDBD45B}" presName="Name56" presStyleLbl="parChTrans1D2" presStyleIdx="0" presStyleCnt="6"/>
      <dgm:spPr/>
      <dgm:t>
        <a:bodyPr/>
        <a:lstStyle/>
        <a:p>
          <a:endParaRPr lang="ru-RU"/>
        </a:p>
      </dgm:t>
    </dgm:pt>
    <dgm:pt modelId="{5625031A-741B-488C-9F6D-15E87EC61B1D}" type="pres">
      <dgm:prSet presAssocID="{440BC736-2FAA-45A0-B306-B501F9C5986B}" presName="text0" presStyleLbl="node1" presStyleIdx="1" presStyleCnt="7" custScaleX="361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6579A-E763-4DE3-B50B-8088298879C5}" type="pres">
      <dgm:prSet presAssocID="{36704CF1-C3AA-4D03-8319-0246C6DD18C1}" presName="Name56" presStyleLbl="parChTrans1D2" presStyleIdx="1" presStyleCnt="6"/>
      <dgm:spPr/>
      <dgm:t>
        <a:bodyPr/>
        <a:lstStyle/>
        <a:p>
          <a:endParaRPr lang="ru-RU"/>
        </a:p>
      </dgm:t>
    </dgm:pt>
    <dgm:pt modelId="{7EC16BBB-11BA-4550-9132-F455327B76F4}" type="pres">
      <dgm:prSet presAssocID="{46945053-589F-4FA5-8CB7-C90F30BBF253}" presName="text0" presStyleLbl="node1" presStyleIdx="2" presStyleCnt="7" custScaleX="332897" custRadScaleRad="173252" custRadScaleInc="48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36427-6273-4E04-957F-FECFD923E8CC}" type="pres">
      <dgm:prSet presAssocID="{AAA80FBC-C6BE-4E62-9D77-1FBF623E4E2D}" presName="Name56" presStyleLbl="parChTrans1D2" presStyleIdx="2" presStyleCnt="6"/>
      <dgm:spPr/>
      <dgm:t>
        <a:bodyPr/>
        <a:lstStyle/>
        <a:p>
          <a:endParaRPr lang="ru-RU"/>
        </a:p>
      </dgm:t>
    </dgm:pt>
    <dgm:pt modelId="{3E8C65E5-BF89-49F8-9263-C27877AB6507}" type="pres">
      <dgm:prSet presAssocID="{327B95AF-4170-461E-ADBE-7785C496017E}" presName="text0" presStyleLbl="node1" presStyleIdx="3" presStyleCnt="7" custScaleX="353771" custRadScaleRad="175471" custRadScaleInc="-47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F25E4-E35B-40B4-9586-BBFE28760D7C}" type="pres">
      <dgm:prSet presAssocID="{780C1D4D-870A-4D19-BE75-09214028EA97}" presName="Name56" presStyleLbl="parChTrans1D2" presStyleIdx="3" presStyleCnt="6"/>
      <dgm:spPr/>
      <dgm:t>
        <a:bodyPr/>
        <a:lstStyle/>
        <a:p>
          <a:endParaRPr lang="ru-RU"/>
        </a:p>
      </dgm:t>
    </dgm:pt>
    <dgm:pt modelId="{DE7B36AB-4140-49D3-A6C1-8CD7D899FCFF}" type="pres">
      <dgm:prSet presAssocID="{D2EE2E87-D546-44AB-B676-DB241583D617}" presName="text0" presStyleLbl="node1" presStyleIdx="4" presStyleCnt="7" custScaleX="366346" custRadScaleRad="98227" custRadScaleInc="4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DA0EA-7D0E-48DA-AB88-B95FF79E711A}" type="pres">
      <dgm:prSet presAssocID="{9004E389-41CC-4DE1-B8AA-D8006208948F}" presName="Name56" presStyleLbl="parChTrans1D2" presStyleIdx="4" presStyleCnt="6"/>
      <dgm:spPr/>
      <dgm:t>
        <a:bodyPr/>
        <a:lstStyle/>
        <a:p>
          <a:endParaRPr lang="ru-RU"/>
        </a:p>
      </dgm:t>
    </dgm:pt>
    <dgm:pt modelId="{07630D92-B324-454A-9213-61FD4693644B}" type="pres">
      <dgm:prSet presAssocID="{99288869-0008-4C90-9EC2-F64546FB964C}" presName="text0" presStyleLbl="node1" presStyleIdx="5" presStyleCnt="7" custScaleX="374989" custRadScaleRad="177784" custRadScaleInc="48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28697-68C5-426D-B252-129542EF1105}" type="pres">
      <dgm:prSet presAssocID="{0BC8139B-1420-4FDF-8BB8-01E1AA61A7F8}" presName="Name56" presStyleLbl="parChTrans1D2" presStyleIdx="5" presStyleCnt="6"/>
      <dgm:spPr/>
      <dgm:t>
        <a:bodyPr/>
        <a:lstStyle/>
        <a:p>
          <a:endParaRPr lang="ru-RU"/>
        </a:p>
      </dgm:t>
    </dgm:pt>
    <dgm:pt modelId="{1CA9DBB9-5C8F-49AF-A305-E7B96198DF2F}" type="pres">
      <dgm:prSet presAssocID="{DE6379E2-1085-4552-8B9D-55CAED66D780}" presName="text0" presStyleLbl="node1" presStyleIdx="6" presStyleCnt="7" custScaleX="382902" custRadScaleRad="178275" custRadScaleInc="-46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F3D25A-F3E9-4525-915D-9BD76E8674AF}" type="presOf" srcId="{D2EE2E87-D546-44AB-B676-DB241583D617}" destId="{DE7B36AB-4140-49D3-A6C1-8CD7D899FCFF}" srcOrd="0" destOrd="0" presId="urn:microsoft.com/office/officeart/2008/layout/RadialCluster"/>
    <dgm:cxn modelId="{61B061DB-AA0F-4613-997D-6F0EF2310E28}" type="presOf" srcId="{AAA80FBC-C6BE-4E62-9D77-1FBF623E4E2D}" destId="{E1C36427-6273-4E04-957F-FECFD923E8CC}" srcOrd="0" destOrd="0" presId="urn:microsoft.com/office/officeart/2008/layout/RadialCluster"/>
    <dgm:cxn modelId="{F13A8679-B087-4FA3-BA22-BC444F796145}" srcId="{D183BBBE-192D-469B-868D-B2B7A1100D6B}" destId="{327B95AF-4170-461E-ADBE-7785C496017E}" srcOrd="2" destOrd="0" parTransId="{AAA80FBC-C6BE-4E62-9D77-1FBF623E4E2D}" sibTransId="{578B9A3C-9158-4DBA-B58E-519FDE025869}"/>
    <dgm:cxn modelId="{75EE34B5-6F53-42C1-9123-5713D4DA0D66}" srcId="{D183BBBE-192D-469B-868D-B2B7A1100D6B}" destId="{D2EE2E87-D546-44AB-B676-DB241583D617}" srcOrd="3" destOrd="0" parTransId="{780C1D4D-870A-4D19-BE75-09214028EA97}" sibTransId="{74AF3717-77E0-4534-94DD-1E9FA8BA5233}"/>
    <dgm:cxn modelId="{3C7EF6BA-F14A-48A9-A5BA-D093731178CA}" type="presOf" srcId="{DE6379E2-1085-4552-8B9D-55CAED66D780}" destId="{1CA9DBB9-5C8F-49AF-A305-E7B96198DF2F}" srcOrd="0" destOrd="0" presId="urn:microsoft.com/office/officeart/2008/layout/RadialCluster"/>
    <dgm:cxn modelId="{4390DDA7-3F3B-45E9-82E4-8DDEB5D05D3C}" srcId="{13C808C4-EBAB-44D4-80DE-64A196785689}" destId="{D183BBBE-192D-469B-868D-B2B7A1100D6B}" srcOrd="0" destOrd="0" parTransId="{17E1CAE8-485F-4A8B-8CC0-568739C56FAF}" sibTransId="{6E1A29D5-E96C-4A87-A628-EB49A9AA855A}"/>
    <dgm:cxn modelId="{D5214C5E-A786-45A4-8089-8D028455659D}" type="presOf" srcId="{881A5F74-3488-4008-9194-C4F6FEDBD45B}" destId="{1EEDD387-9123-4CDF-941F-399296F192B3}" srcOrd="0" destOrd="0" presId="urn:microsoft.com/office/officeart/2008/layout/RadialCluster"/>
    <dgm:cxn modelId="{95120C65-D3A5-45BF-A221-339BBCF5FC01}" srcId="{D183BBBE-192D-469B-868D-B2B7A1100D6B}" destId="{46945053-589F-4FA5-8CB7-C90F30BBF253}" srcOrd="1" destOrd="0" parTransId="{36704CF1-C3AA-4D03-8319-0246C6DD18C1}" sibTransId="{27072198-83C7-43B0-A14E-C4F1D308B9E7}"/>
    <dgm:cxn modelId="{EB6DCA43-1E92-4072-996C-6F7C5E8E124A}" type="presOf" srcId="{36704CF1-C3AA-4D03-8319-0246C6DD18C1}" destId="{26F6579A-E763-4DE3-B50B-8088298879C5}" srcOrd="0" destOrd="0" presId="urn:microsoft.com/office/officeart/2008/layout/RadialCluster"/>
    <dgm:cxn modelId="{1509F5E8-4240-4728-AAD9-6D89C3721BEE}" srcId="{D183BBBE-192D-469B-868D-B2B7A1100D6B}" destId="{440BC736-2FAA-45A0-B306-B501F9C5986B}" srcOrd="0" destOrd="0" parTransId="{881A5F74-3488-4008-9194-C4F6FEDBD45B}" sibTransId="{074FEE8F-335D-4BB0-B853-7A3FA9A7577D}"/>
    <dgm:cxn modelId="{911837CE-26EB-44B1-9DDA-474E7D645E7D}" type="presOf" srcId="{99288869-0008-4C90-9EC2-F64546FB964C}" destId="{07630D92-B324-454A-9213-61FD4693644B}" srcOrd="0" destOrd="0" presId="urn:microsoft.com/office/officeart/2008/layout/RadialCluster"/>
    <dgm:cxn modelId="{6D709AB2-4CCD-4DA0-B4E3-16484A461465}" type="presOf" srcId="{327B95AF-4170-461E-ADBE-7785C496017E}" destId="{3E8C65E5-BF89-49F8-9263-C27877AB6507}" srcOrd="0" destOrd="0" presId="urn:microsoft.com/office/officeart/2008/layout/RadialCluster"/>
    <dgm:cxn modelId="{1DACB2B5-48D5-4CF4-BDBA-31055DE29DFD}" type="presOf" srcId="{780C1D4D-870A-4D19-BE75-09214028EA97}" destId="{5BAF25E4-E35B-40B4-9586-BBFE28760D7C}" srcOrd="0" destOrd="0" presId="urn:microsoft.com/office/officeart/2008/layout/RadialCluster"/>
    <dgm:cxn modelId="{82203031-3314-4573-9C12-7D02DF4DA74C}" type="presOf" srcId="{0BC8139B-1420-4FDF-8BB8-01E1AA61A7F8}" destId="{8FC28697-68C5-426D-B252-129542EF1105}" srcOrd="0" destOrd="0" presId="urn:microsoft.com/office/officeart/2008/layout/RadialCluster"/>
    <dgm:cxn modelId="{D32FB0EE-D4AC-4092-BFEB-C776F880B803}" type="presOf" srcId="{440BC736-2FAA-45A0-B306-B501F9C5986B}" destId="{5625031A-741B-488C-9F6D-15E87EC61B1D}" srcOrd="0" destOrd="0" presId="urn:microsoft.com/office/officeart/2008/layout/RadialCluster"/>
    <dgm:cxn modelId="{E38DBD81-E519-464E-8A3E-48D1AE7FB885}" srcId="{D183BBBE-192D-469B-868D-B2B7A1100D6B}" destId="{DE6379E2-1085-4552-8B9D-55CAED66D780}" srcOrd="5" destOrd="0" parTransId="{0BC8139B-1420-4FDF-8BB8-01E1AA61A7F8}" sibTransId="{3E7AAA68-BB25-4EE9-89AE-F3523570AFE1}"/>
    <dgm:cxn modelId="{04507021-E73C-4D47-8ED8-679A97140407}" type="presOf" srcId="{9004E389-41CC-4DE1-B8AA-D8006208948F}" destId="{85EDA0EA-7D0E-48DA-AB88-B95FF79E711A}" srcOrd="0" destOrd="0" presId="urn:microsoft.com/office/officeart/2008/layout/RadialCluster"/>
    <dgm:cxn modelId="{ED56A841-2F8C-4B00-8E8B-115FE9AFE5FC}" srcId="{D183BBBE-192D-469B-868D-B2B7A1100D6B}" destId="{99288869-0008-4C90-9EC2-F64546FB964C}" srcOrd="4" destOrd="0" parTransId="{9004E389-41CC-4DE1-B8AA-D8006208948F}" sibTransId="{A154FC78-5910-42A6-B549-AE438073C502}"/>
    <dgm:cxn modelId="{25CB8B39-4A8D-4870-8EBC-C4CFD8B16D75}" type="presOf" srcId="{D183BBBE-192D-469B-868D-B2B7A1100D6B}" destId="{FF82D70C-80D0-4EC0-82D3-B626D02246CC}" srcOrd="0" destOrd="0" presId="urn:microsoft.com/office/officeart/2008/layout/RadialCluster"/>
    <dgm:cxn modelId="{700ADAE6-FE7F-4C92-B4BC-6A86B2287DCF}" type="presOf" srcId="{13C808C4-EBAB-44D4-80DE-64A196785689}" destId="{3D208C12-FFD1-4FA5-BED5-CFE65DAFABF6}" srcOrd="0" destOrd="0" presId="urn:microsoft.com/office/officeart/2008/layout/RadialCluster"/>
    <dgm:cxn modelId="{2924A61A-7721-433F-A1D6-37AB6980848B}" type="presOf" srcId="{46945053-589F-4FA5-8CB7-C90F30BBF253}" destId="{7EC16BBB-11BA-4550-9132-F455327B76F4}" srcOrd="0" destOrd="0" presId="urn:microsoft.com/office/officeart/2008/layout/RadialCluster"/>
    <dgm:cxn modelId="{AC30AF91-E5EF-4C2A-BDF0-8E99FD8DFAD7}" type="presParOf" srcId="{3D208C12-FFD1-4FA5-BED5-CFE65DAFABF6}" destId="{48EDF60F-40F7-4425-B758-A285D3A2F2AE}" srcOrd="0" destOrd="0" presId="urn:microsoft.com/office/officeart/2008/layout/RadialCluster"/>
    <dgm:cxn modelId="{B7F606BF-8BDF-495A-84FC-50655C0C0E23}" type="presParOf" srcId="{48EDF60F-40F7-4425-B758-A285D3A2F2AE}" destId="{FF82D70C-80D0-4EC0-82D3-B626D02246CC}" srcOrd="0" destOrd="0" presId="urn:microsoft.com/office/officeart/2008/layout/RadialCluster"/>
    <dgm:cxn modelId="{72E6E5FD-252E-4813-8872-1C12B20DF8DF}" type="presParOf" srcId="{48EDF60F-40F7-4425-B758-A285D3A2F2AE}" destId="{1EEDD387-9123-4CDF-941F-399296F192B3}" srcOrd="1" destOrd="0" presId="urn:microsoft.com/office/officeart/2008/layout/RadialCluster"/>
    <dgm:cxn modelId="{3E843E5C-E7CD-40FF-B97E-F34F74C32B24}" type="presParOf" srcId="{48EDF60F-40F7-4425-B758-A285D3A2F2AE}" destId="{5625031A-741B-488C-9F6D-15E87EC61B1D}" srcOrd="2" destOrd="0" presId="urn:microsoft.com/office/officeart/2008/layout/RadialCluster"/>
    <dgm:cxn modelId="{258588AD-A040-46BC-B4CF-285F4F234277}" type="presParOf" srcId="{48EDF60F-40F7-4425-B758-A285D3A2F2AE}" destId="{26F6579A-E763-4DE3-B50B-8088298879C5}" srcOrd="3" destOrd="0" presId="urn:microsoft.com/office/officeart/2008/layout/RadialCluster"/>
    <dgm:cxn modelId="{5A38CF55-66CB-45CA-8298-30D8B76C74DB}" type="presParOf" srcId="{48EDF60F-40F7-4425-B758-A285D3A2F2AE}" destId="{7EC16BBB-11BA-4550-9132-F455327B76F4}" srcOrd="4" destOrd="0" presId="urn:microsoft.com/office/officeart/2008/layout/RadialCluster"/>
    <dgm:cxn modelId="{4847E321-878D-45DD-AB4D-5038CD2840A8}" type="presParOf" srcId="{48EDF60F-40F7-4425-B758-A285D3A2F2AE}" destId="{E1C36427-6273-4E04-957F-FECFD923E8CC}" srcOrd="5" destOrd="0" presId="urn:microsoft.com/office/officeart/2008/layout/RadialCluster"/>
    <dgm:cxn modelId="{5150D8B1-DBFF-4DDB-85CB-285F872DF6A0}" type="presParOf" srcId="{48EDF60F-40F7-4425-B758-A285D3A2F2AE}" destId="{3E8C65E5-BF89-49F8-9263-C27877AB6507}" srcOrd="6" destOrd="0" presId="urn:microsoft.com/office/officeart/2008/layout/RadialCluster"/>
    <dgm:cxn modelId="{0CC0FBFD-3553-491D-B9FA-0EAF387125DA}" type="presParOf" srcId="{48EDF60F-40F7-4425-B758-A285D3A2F2AE}" destId="{5BAF25E4-E35B-40B4-9586-BBFE28760D7C}" srcOrd="7" destOrd="0" presId="urn:microsoft.com/office/officeart/2008/layout/RadialCluster"/>
    <dgm:cxn modelId="{E9E68380-2455-4B45-8DCC-8920C73515AA}" type="presParOf" srcId="{48EDF60F-40F7-4425-B758-A285D3A2F2AE}" destId="{DE7B36AB-4140-49D3-A6C1-8CD7D899FCFF}" srcOrd="8" destOrd="0" presId="urn:microsoft.com/office/officeart/2008/layout/RadialCluster"/>
    <dgm:cxn modelId="{193A120E-9F75-40ED-BB07-4894A6BED4A6}" type="presParOf" srcId="{48EDF60F-40F7-4425-B758-A285D3A2F2AE}" destId="{85EDA0EA-7D0E-48DA-AB88-B95FF79E711A}" srcOrd="9" destOrd="0" presId="urn:microsoft.com/office/officeart/2008/layout/RadialCluster"/>
    <dgm:cxn modelId="{24E36140-4636-4B89-9F0B-A25D52F1B3C2}" type="presParOf" srcId="{48EDF60F-40F7-4425-B758-A285D3A2F2AE}" destId="{07630D92-B324-454A-9213-61FD4693644B}" srcOrd="10" destOrd="0" presId="urn:microsoft.com/office/officeart/2008/layout/RadialCluster"/>
    <dgm:cxn modelId="{110E4F49-2B81-46D7-BD91-60AD68B75B28}" type="presParOf" srcId="{48EDF60F-40F7-4425-B758-A285D3A2F2AE}" destId="{8FC28697-68C5-426D-B252-129542EF1105}" srcOrd="11" destOrd="0" presId="urn:microsoft.com/office/officeart/2008/layout/RadialCluster"/>
    <dgm:cxn modelId="{8365647A-E842-4E0E-90D7-15FDAD495675}" type="presParOf" srcId="{48EDF60F-40F7-4425-B758-A285D3A2F2AE}" destId="{1CA9DBB9-5C8F-49AF-A305-E7B96198DF2F}" srcOrd="12" destOrd="0" presId="urn:microsoft.com/office/officeart/2008/layout/RadialCluster"/>
  </dgm:cxnLst>
  <dgm:bg/>
  <dgm:whole>
    <a:ln w="63500">
      <a:solidFill>
        <a:scrgbClr r="0" g="0" b="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C6E8B8-2221-4ECE-BDAA-23706ED3C89B}" type="doc">
      <dgm:prSet loTypeId="urn:microsoft.com/office/officeart/2005/8/layout/targe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B896E-764F-453B-A1B4-54C39540128C}">
      <dgm:prSet phldrT="[Текст]"/>
      <dgm:spPr/>
      <dgm:t>
        <a:bodyPr/>
        <a:lstStyle/>
        <a:p>
          <a:r>
            <a:rPr lang="ru-RU" dirty="0" smtClean="0"/>
            <a:t>предметно-пространственный</a:t>
          </a:r>
          <a:endParaRPr lang="ru-RU" dirty="0"/>
        </a:p>
      </dgm:t>
    </dgm:pt>
    <dgm:pt modelId="{3030CA91-9632-4DB3-A723-AEDBAE4D94D8}" type="parTrans" cxnId="{E5038E0F-F945-4419-84EF-6FB0A589D9FC}">
      <dgm:prSet/>
      <dgm:spPr/>
      <dgm:t>
        <a:bodyPr/>
        <a:lstStyle/>
        <a:p>
          <a:endParaRPr lang="ru-RU"/>
        </a:p>
      </dgm:t>
    </dgm:pt>
    <dgm:pt modelId="{C34FF6AA-93FD-4F8D-8E92-AD66F0317C0A}" type="sibTrans" cxnId="{E5038E0F-F945-4419-84EF-6FB0A589D9FC}">
      <dgm:prSet/>
      <dgm:spPr/>
      <dgm:t>
        <a:bodyPr/>
        <a:lstStyle/>
        <a:p>
          <a:endParaRPr lang="ru-RU"/>
        </a:p>
      </dgm:t>
    </dgm:pt>
    <dgm:pt modelId="{D77A489F-3F7C-4746-99FD-5A25B95E028C}">
      <dgm:prSet phldrT="[Текст]"/>
      <dgm:spPr/>
      <dgm:t>
        <a:bodyPr/>
        <a:lstStyle/>
        <a:p>
          <a:r>
            <a:rPr lang="ru-RU" dirty="0" smtClean="0"/>
            <a:t>социальный</a:t>
          </a:r>
          <a:endParaRPr lang="ru-RU" dirty="0"/>
        </a:p>
      </dgm:t>
    </dgm:pt>
    <dgm:pt modelId="{0E81A802-AE48-4AC2-B676-4A3FF339640C}" type="parTrans" cxnId="{46EA2ABD-00A5-48A2-A981-C990D24A1320}">
      <dgm:prSet/>
      <dgm:spPr/>
      <dgm:t>
        <a:bodyPr/>
        <a:lstStyle/>
        <a:p>
          <a:endParaRPr lang="ru-RU"/>
        </a:p>
      </dgm:t>
    </dgm:pt>
    <dgm:pt modelId="{8E272E33-E877-495B-A557-FE2D1281206E}" type="sibTrans" cxnId="{46EA2ABD-00A5-48A2-A981-C990D24A1320}">
      <dgm:prSet/>
      <dgm:spPr/>
      <dgm:t>
        <a:bodyPr/>
        <a:lstStyle/>
        <a:p>
          <a:endParaRPr lang="ru-RU"/>
        </a:p>
      </dgm:t>
    </dgm:pt>
    <dgm:pt modelId="{F7BE912C-0749-401A-845B-07F67E0AE8DE}">
      <dgm:prSet phldrT="[Текст]"/>
      <dgm:spPr/>
      <dgm:t>
        <a:bodyPr/>
        <a:lstStyle/>
        <a:p>
          <a:r>
            <a:rPr lang="ru-RU" dirty="0" smtClean="0"/>
            <a:t>технологический</a:t>
          </a:r>
          <a:endParaRPr lang="ru-RU" dirty="0"/>
        </a:p>
      </dgm:t>
    </dgm:pt>
    <dgm:pt modelId="{8F3B32D0-7E01-4C94-8DE1-03305AB72D9D}" type="parTrans" cxnId="{04F59B03-EF5E-4E2B-9DFF-EE59E95D3937}">
      <dgm:prSet/>
      <dgm:spPr/>
      <dgm:t>
        <a:bodyPr/>
        <a:lstStyle/>
        <a:p>
          <a:endParaRPr lang="ru-RU"/>
        </a:p>
      </dgm:t>
    </dgm:pt>
    <dgm:pt modelId="{0225BF26-60B3-4EA7-B86E-8303E20BB2E9}" type="sibTrans" cxnId="{04F59B03-EF5E-4E2B-9DFF-EE59E95D3937}">
      <dgm:prSet/>
      <dgm:spPr/>
      <dgm:t>
        <a:bodyPr/>
        <a:lstStyle/>
        <a:p>
          <a:endParaRPr lang="ru-RU"/>
        </a:p>
      </dgm:t>
    </dgm:pt>
    <dgm:pt modelId="{BF017185-3CF7-47FA-B6F0-0E72E2EDA839}" type="pres">
      <dgm:prSet presAssocID="{C8C6E8B8-2221-4ECE-BDAA-23706ED3C8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83089A-7E48-440E-8702-718E38B74F6D}" type="pres">
      <dgm:prSet presAssocID="{DD1B896E-764F-453B-A1B4-54C39540128C}" presName="circle1" presStyleLbl="node1" presStyleIdx="0" presStyleCnt="3"/>
      <dgm:spPr/>
    </dgm:pt>
    <dgm:pt modelId="{CBCCF165-9E13-4226-927C-0E18CE40CCA2}" type="pres">
      <dgm:prSet presAssocID="{DD1B896E-764F-453B-A1B4-54C39540128C}" presName="space" presStyleCnt="0"/>
      <dgm:spPr/>
    </dgm:pt>
    <dgm:pt modelId="{B7B81DE0-E3EC-4B64-82DE-CCBF01B03340}" type="pres">
      <dgm:prSet presAssocID="{DD1B896E-764F-453B-A1B4-54C39540128C}" presName="rect1" presStyleLbl="alignAcc1" presStyleIdx="0" presStyleCnt="3"/>
      <dgm:spPr/>
      <dgm:t>
        <a:bodyPr/>
        <a:lstStyle/>
        <a:p>
          <a:endParaRPr lang="ru-RU"/>
        </a:p>
      </dgm:t>
    </dgm:pt>
    <dgm:pt modelId="{A9FFF87B-3D7D-4549-8E18-81B0093C434F}" type="pres">
      <dgm:prSet presAssocID="{D77A489F-3F7C-4746-99FD-5A25B95E028C}" presName="vertSpace2" presStyleLbl="node1" presStyleIdx="0" presStyleCnt="3"/>
      <dgm:spPr/>
    </dgm:pt>
    <dgm:pt modelId="{3B283F0B-5417-400C-AFF0-0359CE08398E}" type="pres">
      <dgm:prSet presAssocID="{D77A489F-3F7C-4746-99FD-5A25B95E028C}" presName="circle2" presStyleLbl="node1" presStyleIdx="1" presStyleCnt="3"/>
      <dgm:spPr/>
    </dgm:pt>
    <dgm:pt modelId="{675970F7-B276-47E2-A7C7-AE24376A647F}" type="pres">
      <dgm:prSet presAssocID="{D77A489F-3F7C-4746-99FD-5A25B95E028C}" presName="rect2" presStyleLbl="alignAcc1" presStyleIdx="1" presStyleCnt="3"/>
      <dgm:spPr/>
      <dgm:t>
        <a:bodyPr/>
        <a:lstStyle/>
        <a:p>
          <a:endParaRPr lang="ru-RU"/>
        </a:p>
      </dgm:t>
    </dgm:pt>
    <dgm:pt modelId="{926BF7DB-7146-4522-9D3C-841D97F7E2FA}" type="pres">
      <dgm:prSet presAssocID="{F7BE912C-0749-401A-845B-07F67E0AE8DE}" presName="vertSpace3" presStyleLbl="node1" presStyleIdx="1" presStyleCnt="3"/>
      <dgm:spPr/>
    </dgm:pt>
    <dgm:pt modelId="{2C419626-2138-462C-95C4-1B1288DFF4B1}" type="pres">
      <dgm:prSet presAssocID="{F7BE912C-0749-401A-845B-07F67E0AE8DE}" presName="circle3" presStyleLbl="node1" presStyleIdx="2" presStyleCnt="3"/>
      <dgm:spPr/>
    </dgm:pt>
    <dgm:pt modelId="{48308C37-EF75-4BFF-8BAB-B1882783232E}" type="pres">
      <dgm:prSet presAssocID="{F7BE912C-0749-401A-845B-07F67E0AE8DE}" presName="rect3" presStyleLbl="alignAcc1" presStyleIdx="2" presStyleCnt="3"/>
      <dgm:spPr/>
      <dgm:t>
        <a:bodyPr/>
        <a:lstStyle/>
        <a:p>
          <a:endParaRPr lang="ru-RU"/>
        </a:p>
      </dgm:t>
    </dgm:pt>
    <dgm:pt modelId="{48461117-0999-4851-A9B7-F4901404DD2C}" type="pres">
      <dgm:prSet presAssocID="{DD1B896E-764F-453B-A1B4-54C39540128C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CDC4E-3C0D-47E7-944B-8629486A739C}" type="pres">
      <dgm:prSet presAssocID="{D77A489F-3F7C-4746-99FD-5A25B95E028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9C6BE-EFC4-4CFB-B44C-32595584F27E}" type="pres">
      <dgm:prSet presAssocID="{F7BE912C-0749-401A-845B-07F67E0AE8DE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59CDC4-066B-49D8-B0C9-581F444CFA51}" type="presOf" srcId="{F7BE912C-0749-401A-845B-07F67E0AE8DE}" destId="{5B59C6BE-EFC4-4CFB-B44C-32595584F27E}" srcOrd="1" destOrd="0" presId="urn:microsoft.com/office/officeart/2005/8/layout/target3"/>
    <dgm:cxn modelId="{81669D8F-9B23-439C-8AF2-DF0EDE41A25B}" type="presOf" srcId="{F7BE912C-0749-401A-845B-07F67E0AE8DE}" destId="{48308C37-EF75-4BFF-8BAB-B1882783232E}" srcOrd="0" destOrd="0" presId="urn:microsoft.com/office/officeart/2005/8/layout/target3"/>
    <dgm:cxn modelId="{E5038E0F-F945-4419-84EF-6FB0A589D9FC}" srcId="{C8C6E8B8-2221-4ECE-BDAA-23706ED3C89B}" destId="{DD1B896E-764F-453B-A1B4-54C39540128C}" srcOrd="0" destOrd="0" parTransId="{3030CA91-9632-4DB3-A723-AEDBAE4D94D8}" sibTransId="{C34FF6AA-93FD-4F8D-8E92-AD66F0317C0A}"/>
    <dgm:cxn modelId="{AAC06C98-105A-48B5-A24D-53BF5749847B}" type="presOf" srcId="{DD1B896E-764F-453B-A1B4-54C39540128C}" destId="{B7B81DE0-E3EC-4B64-82DE-CCBF01B03340}" srcOrd="0" destOrd="0" presId="urn:microsoft.com/office/officeart/2005/8/layout/target3"/>
    <dgm:cxn modelId="{E4353CA5-6A49-402C-B2B1-0CA7AE04BB81}" type="presOf" srcId="{D77A489F-3F7C-4746-99FD-5A25B95E028C}" destId="{505CDC4E-3C0D-47E7-944B-8629486A739C}" srcOrd="1" destOrd="0" presId="urn:microsoft.com/office/officeart/2005/8/layout/target3"/>
    <dgm:cxn modelId="{46EA2ABD-00A5-48A2-A981-C990D24A1320}" srcId="{C8C6E8B8-2221-4ECE-BDAA-23706ED3C89B}" destId="{D77A489F-3F7C-4746-99FD-5A25B95E028C}" srcOrd="1" destOrd="0" parTransId="{0E81A802-AE48-4AC2-B676-4A3FF339640C}" sibTransId="{8E272E33-E877-495B-A557-FE2D1281206E}"/>
    <dgm:cxn modelId="{EAC01641-7C57-4EBC-998E-D40B2E91BAB9}" type="presOf" srcId="{D77A489F-3F7C-4746-99FD-5A25B95E028C}" destId="{675970F7-B276-47E2-A7C7-AE24376A647F}" srcOrd="0" destOrd="0" presId="urn:microsoft.com/office/officeart/2005/8/layout/target3"/>
    <dgm:cxn modelId="{F03AF719-5022-4525-B189-53950FA1AE93}" type="presOf" srcId="{DD1B896E-764F-453B-A1B4-54C39540128C}" destId="{48461117-0999-4851-A9B7-F4901404DD2C}" srcOrd="1" destOrd="0" presId="urn:microsoft.com/office/officeart/2005/8/layout/target3"/>
    <dgm:cxn modelId="{606637FD-69E5-490B-833C-D72D85986CA4}" type="presOf" srcId="{C8C6E8B8-2221-4ECE-BDAA-23706ED3C89B}" destId="{BF017185-3CF7-47FA-B6F0-0E72E2EDA839}" srcOrd="0" destOrd="0" presId="urn:microsoft.com/office/officeart/2005/8/layout/target3"/>
    <dgm:cxn modelId="{04F59B03-EF5E-4E2B-9DFF-EE59E95D3937}" srcId="{C8C6E8B8-2221-4ECE-BDAA-23706ED3C89B}" destId="{F7BE912C-0749-401A-845B-07F67E0AE8DE}" srcOrd="2" destOrd="0" parTransId="{8F3B32D0-7E01-4C94-8DE1-03305AB72D9D}" sibTransId="{0225BF26-60B3-4EA7-B86E-8303E20BB2E9}"/>
    <dgm:cxn modelId="{B1D156B2-390A-4CA1-B21A-383F648BAB34}" type="presParOf" srcId="{BF017185-3CF7-47FA-B6F0-0E72E2EDA839}" destId="{7A83089A-7E48-440E-8702-718E38B74F6D}" srcOrd="0" destOrd="0" presId="urn:microsoft.com/office/officeart/2005/8/layout/target3"/>
    <dgm:cxn modelId="{64F75232-D1F5-4225-966B-A8D65475F0FE}" type="presParOf" srcId="{BF017185-3CF7-47FA-B6F0-0E72E2EDA839}" destId="{CBCCF165-9E13-4226-927C-0E18CE40CCA2}" srcOrd="1" destOrd="0" presId="urn:microsoft.com/office/officeart/2005/8/layout/target3"/>
    <dgm:cxn modelId="{9A724B7B-EB45-4A37-AAA1-9C879B127731}" type="presParOf" srcId="{BF017185-3CF7-47FA-B6F0-0E72E2EDA839}" destId="{B7B81DE0-E3EC-4B64-82DE-CCBF01B03340}" srcOrd="2" destOrd="0" presId="urn:microsoft.com/office/officeart/2005/8/layout/target3"/>
    <dgm:cxn modelId="{428D58EA-6613-4DEC-9AD6-8F940F027473}" type="presParOf" srcId="{BF017185-3CF7-47FA-B6F0-0E72E2EDA839}" destId="{A9FFF87B-3D7D-4549-8E18-81B0093C434F}" srcOrd="3" destOrd="0" presId="urn:microsoft.com/office/officeart/2005/8/layout/target3"/>
    <dgm:cxn modelId="{17631FE1-1523-4A8E-8701-6B9102EC6FC1}" type="presParOf" srcId="{BF017185-3CF7-47FA-B6F0-0E72E2EDA839}" destId="{3B283F0B-5417-400C-AFF0-0359CE08398E}" srcOrd="4" destOrd="0" presId="urn:microsoft.com/office/officeart/2005/8/layout/target3"/>
    <dgm:cxn modelId="{14406392-1A10-4FDA-B3DA-AA180B131A3B}" type="presParOf" srcId="{BF017185-3CF7-47FA-B6F0-0E72E2EDA839}" destId="{675970F7-B276-47E2-A7C7-AE24376A647F}" srcOrd="5" destOrd="0" presId="urn:microsoft.com/office/officeart/2005/8/layout/target3"/>
    <dgm:cxn modelId="{067843A0-9480-4755-991C-A1E6A9DDC82B}" type="presParOf" srcId="{BF017185-3CF7-47FA-B6F0-0E72E2EDA839}" destId="{926BF7DB-7146-4522-9D3C-841D97F7E2FA}" srcOrd="6" destOrd="0" presId="urn:microsoft.com/office/officeart/2005/8/layout/target3"/>
    <dgm:cxn modelId="{107E1848-8D73-418E-8671-84A38C237262}" type="presParOf" srcId="{BF017185-3CF7-47FA-B6F0-0E72E2EDA839}" destId="{2C419626-2138-462C-95C4-1B1288DFF4B1}" srcOrd="7" destOrd="0" presId="urn:microsoft.com/office/officeart/2005/8/layout/target3"/>
    <dgm:cxn modelId="{0CB33715-D846-43C6-87AC-9690A8DA9386}" type="presParOf" srcId="{BF017185-3CF7-47FA-B6F0-0E72E2EDA839}" destId="{48308C37-EF75-4BFF-8BAB-B1882783232E}" srcOrd="8" destOrd="0" presId="urn:microsoft.com/office/officeart/2005/8/layout/target3"/>
    <dgm:cxn modelId="{7155F8BC-CD85-4D44-916F-684B6A56821C}" type="presParOf" srcId="{BF017185-3CF7-47FA-B6F0-0E72E2EDA839}" destId="{48461117-0999-4851-A9B7-F4901404DD2C}" srcOrd="9" destOrd="0" presId="urn:microsoft.com/office/officeart/2005/8/layout/target3"/>
    <dgm:cxn modelId="{3296B4A3-F715-435A-96AA-87001CACA77F}" type="presParOf" srcId="{BF017185-3CF7-47FA-B6F0-0E72E2EDA839}" destId="{505CDC4E-3C0D-47E7-944B-8629486A739C}" srcOrd="10" destOrd="0" presId="urn:microsoft.com/office/officeart/2005/8/layout/target3"/>
    <dgm:cxn modelId="{9D1D6517-C32E-487C-ABA0-E92FCCCDD8C0}" type="presParOf" srcId="{BF017185-3CF7-47FA-B6F0-0E72E2EDA839}" destId="{5B59C6BE-EFC4-4CFB-B44C-32595584F27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1314C2-16CE-453C-9728-3CC1B4A3DE5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D6DD3-2435-4235-9AA2-FABB39B902AA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Пространственный элемент: архитектура, экстерьер, интерьер, возможность пространственных трансформаций</a:t>
          </a:r>
          <a:endParaRPr lang="ru-RU" b="1" dirty="0">
            <a:solidFill>
              <a:schemeClr val="tx1"/>
            </a:solidFill>
          </a:endParaRPr>
        </a:p>
      </dgm:t>
    </dgm:pt>
    <dgm:pt modelId="{3CE69494-4205-428E-8E59-9135D4E4F9BE}" type="parTrans" cxnId="{AE554590-11A4-4257-81B7-B8DCFCD80534}">
      <dgm:prSet/>
      <dgm:spPr/>
      <dgm:t>
        <a:bodyPr/>
        <a:lstStyle/>
        <a:p>
          <a:endParaRPr lang="ru-RU"/>
        </a:p>
      </dgm:t>
    </dgm:pt>
    <dgm:pt modelId="{D1EE8ACE-CB71-4684-AEEE-2DB3402D8F1C}" type="sibTrans" cxnId="{AE554590-11A4-4257-81B7-B8DCFCD80534}">
      <dgm:prSet/>
      <dgm:spPr/>
      <dgm:t>
        <a:bodyPr/>
        <a:lstStyle/>
        <a:p>
          <a:endParaRPr lang="ru-RU"/>
        </a:p>
      </dgm:t>
    </dgm:pt>
    <dgm:pt modelId="{ED3C90CF-502F-4B5A-8472-34D93BB5470C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Материальный элемент: оборудование, мебель, пособия</a:t>
          </a:r>
          <a:endParaRPr lang="ru-RU" b="1" dirty="0">
            <a:solidFill>
              <a:schemeClr val="tx1"/>
            </a:solidFill>
          </a:endParaRPr>
        </a:p>
      </dgm:t>
    </dgm:pt>
    <dgm:pt modelId="{DB1B65E6-675D-465E-A1B7-530CB48A9D07}" type="parTrans" cxnId="{274039FF-C500-4287-9145-2E30FC9F2301}">
      <dgm:prSet/>
      <dgm:spPr/>
      <dgm:t>
        <a:bodyPr/>
        <a:lstStyle/>
        <a:p>
          <a:endParaRPr lang="ru-RU"/>
        </a:p>
      </dgm:t>
    </dgm:pt>
    <dgm:pt modelId="{F800E78F-4406-466A-A52F-1BB5EBCA7AEA}" type="sibTrans" cxnId="{274039FF-C500-4287-9145-2E30FC9F2301}">
      <dgm:prSet/>
      <dgm:spPr/>
      <dgm:t>
        <a:bodyPr/>
        <a:lstStyle/>
        <a:p>
          <a:endParaRPr lang="ru-RU"/>
        </a:p>
      </dgm:t>
    </dgm:pt>
    <dgm:pt modelId="{79E9B644-0755-4F7D-B1A4-6864D9EDDC9E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Гигиенический элемент: микроклимат, безопасность и пр.</a:t>
          </a:r>
          <a:endParaRPr lang="ru-RU" b="1" dirty="0">
            <a:solidFill>
              <a:schemeClr val="tx1"/>
            </a:solidFill>
          </a:endParaRPr>
        </a:p>
      </dgm:t>
    </dgm:pt>
    <dgm:pt modelId="{4CE99805-C5C0-47D3-BB4F-EDDB95276402}" type="parTrans" cxnId="{92B7D6F9-97AF-494B-A68E-64ED52411CFA}">
      <dgm:prSet/>
      <dgm:spPr/>
      <dgm:t>
        <a:bodyPr/>
        <a:lstStyle/>
        <a:p>
          <a:endParaRPr lang="ru-RU"/>
        </a:p>
      </dgm:t>
    </dgm:pt>
    <dgm:pt modelId="{F4C726D6-3F11-4F5B-8C29-56E57134A55A}" type="sibTrans" cxnId="{92B7D6F9-97AF-494B-A68E-64ED52411CFA}">
      <dgm:prSet/>
      <dgm:spPr/>
      <dgm:t>
        <a:bodyPr/>
        <a:lstStyle/>
        <a:p>
          <a:endParaRPr lang="ru-RU"/>
        </a:p>
      </dgm:t>
    </dgm:pt>
    <dgm:pt modelId="{98738360-65EF-40C1-8E9F-9A14329CE11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Информационный элемент: правила, уставы, реклама и пр. </a:t>
          </a:r>
          <a:endParaRPr lang="ru-RU" b="1" dirty="0">
            <a:solidFill>
              <a:schemeClr val="tx1"/>
            </a:solidFill>
          </a:endParaRPr>
        </a:p>
      </dgm:t>
    </dgm:pt>
    <dgm:pt modelId="{6C0960DD-FC48-4612-B0C2-040D38AE5F49}" type="parTrans" cxnId="{7E4A9E36-F802-408A-9BF9-FF07ED0660A5}">
      <dgm:prSet/>
      <dgm:spPr/>
      <dgm:t>
        <a:bodyPr/>
        <a:lstStyle/>
        <a:p>
          <a:endParaRPr lang="ru-RU"/>
        </a:p>
      </dgm:t>
    </dgm:pt>
    <dgm:pt modelId="{B6F07308-FE9F-4931-872D-8BF81E7F5F01}" type="sibTrans" cxnId="{7E4A9E36-F802-408A-9BF9-FF07ED0660A5}">
      <dgm:prSet/>
      <dgm:spPr/>
      <dgm:t>
        <a:bodyPr/>
        <a:lstStyle/>
        <a:p>
          <a:endParaRPr lang="ru-RU"/>
        </a:p>
      </dgm:t>
    </dgm:pt>
    <dgm:pt modelId="{DF68F1FE-8D82-4686-A970-071D6C75929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Валеологический</a:t>
          </a:r>
          <a:r>
            <a:rPr lang="ru-RU" b="1" dirty="0" smtClean="0">
              <a:solidFill>
                <a:schemeClr val="tx1"/>
              </a:solidFill>
            </a:rPr>
            <a:t> элемент: самочувствие, активность, здоровье.</a:t>
          </a:r>
          <a:endParaRPr lang="ru-RU" b="1" dirty="0">
            <a:solidFill>
              <a:schemeClr val="tx1"/>
            </a:solidFill>
          </a:endParaRPr>
        </a:p>
      </dgm:t>
    </dgm:pt>
    <dgm:pt modelId="{8ACB0E0A-B066-48D0-ACCC-C5E513AA726A}" type="parTrans" cxnId="{B7ED7D72-E31D-469A-B2D3-E70CCF873A21}">
      <dgm:prSet/>
      <dgm:spPr/>
      <dgm:t>
        <a:bodyPr/>
        <a:lstStyle/>
        <a:p>
          <a:endParaRPr lang="ru-RU"/>
        </a:p>
      </dgm:t>
    </dgm:pt>
    <dgm:pt modelId="{8942320A-1B51-4E5E-BEBE-CFE89970DDC1}" type="sibTrans" cxnId="{B7ED7D72-E31D-469A-B2D3-E70CCF873A21}">
      <dgm:prSet/>
      <dgm:spPr/>
      <dgm:t>
        <a:bodyPr/>
        <a:lstStyle/>
        <a:p>
          <a:endParaRPr lang="ru-RU"/>
        </a:p>
      </dgm:t>
    </dgm:pt>
    <dgm:pt modelId="{FDD0859C-7E91-4F8C-BC86-6A493856522C}" type="pres">
      <dgm:prSet presAssocID="{DA1314C2-16CE-453C-9728-3CC1B4A3DE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5DD789-3E70-404C-BB4B-4043F883F041}" type="pres">
      <dgm:prSet presAssocID="{50AD6DD3-2435-4235-9AA2-FABB39B902AA}" presName="comp" presStyleCnt="0"/>
      <dgm:spPr/>
    </dgm:pt>
    <dgm:pt modelId="{CAE2E95D-51D6-4919-9B05-56E88C02DC0D}" type="pres">
      <dgm:prSet presAssocID="{50AD6DD3-2435-4235-9AA2-FABB39B902AA}" presName="box" presStyleLbl="node1" presStyleIdx="0" presStyleCnt="5"/>
      <dgm:spPr/>
      <dgm:t>
        <a:bodyPr/>
        <a:lstStyle/>
        <a:p>
          <a:endParaRPr lang="ru-RU"/>
        </a:p>
      </dgm:t>
    </dgm:pt>
    <dgm:pt modelId="{8C143107-9B6C-4B09-B761-22B16AD22678}" type="pres">
      <dgm:prSet presAssocID="{50AD6DD3-2435-4235-9AA2-FABB39B902AA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1A9C30-8B52-483F-8143-3FFDD03086CC}" type="pres">
      <dgm:prSet presAssocID="{50AD6DD3-2435-4235-9AA2-FABB39B902AA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8E3FB-2631-475B-AE42-DFBCC3944BB5}" type="pres">
      <dgm:prSet presAssocID="{D1EE8ACE-CB71-4684-AEEE-2DB3402D8F1C}" presName="spacer" presStyleCnt="0"/>
      <dgm:spPr/>
    </dgm:pt>
    <dgm:pt modelId="{331C9F82-3B77-4B68-A4B8-CCB4E1887448}" type="pres">
      <dgm:prSet presAssocID="{ED3C90CF-502F-4B5A-8472-34D93BB5470C}" presName="comp" presStyleCnt="0"/>
      <dgm:spPr/>
    </dgm:pt>
    <dgm:pt modelId="{3438163E-68A6-45AB-A7E3-89B2FFC20450}" type="pres">
      <dgm:prSet presAssocID="{ED3C90CF-502F-4B5A-8472-34D93BB5470C}" presName="box" presStyleLbl="node1" presStyleIdx="1" presStyleCnt="5" custLinFactNeighborX="-877" custLinFactNeighborY="-4737"/>
      <dgm:spPr/>
      <dgm:t>
        <a:bodyPr/>
        <a:lstStyle/>
        <a:p>
          <a:endParaRPr lang="ru-RU"/>
        </a:p>
      </dgm:t>
    </dgm:pt>
    <dgm:pt modelId="{41C9A5E0-CBC6-4FBC-A48D-16F792F6E1D5}" type="pres">
      <dgm:prSet presAssocID="{ED3C90CF-502F-4B5A-8472-34D93BB5470C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E56D49F-2202-4511-A395-28012396033D}" type="pres">
      <dgm:prSet presAssocID="{ED3C90CF-502F-4B5A-8472-34D93BB5470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6FB8-5372-4F85-928D-29636FADEB25}" type="pres">
      <dgm:prSet presAssocID="{F800E78F-4406-466A-A52F-1BB5EBCA7AEA}" presName="spacer" presStyleCnt="0"/>
      <dgm:spPr/>
    </dgm:pt>
    <dgm:pt modelId="{2319051E-AF61-4401-A430-5A95A2423303}" type="pres">
      <dgm:prSet presAssocID="{98738360-65EF-40C1-8E9F-9A14329CE118}" presName="comp" presStyleCnt="0"/>
      <dgm:spPr/>
    </dgm:pt>
    <dgm:pt modelId="{67CFE66D-B62F-4E62-BA4C-77E11F558B16}" type="pres">
      <dgm:prSet presAssocID="{98738360-65EF-40C1-8E9F-9A14329CE118}" presName="box" presStyleLbl="node1" presStyleIdx="2" presStyleCnt="5"/>
      <dgm:spPr/>
      <dgm:t>
        <a:bodyPr/>
        <a:lstStyle/>
        <a:p>
          <a:endParaRPr lang="ru-RU"/>
        </a:p>
      </dgm:t>
    </dgm:pt>
    <dgm:pt modelId="{2CAA39CB-D19D-477C-B6BA-CEBA1FBB625D}" type="pres">
      <dgm:prSet presAssocID="{98738360-65EF-40C1-8E9F-9A14329CE118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12A2143-543B-4ACE-A99C-DF092510E2C5}" type="pres">
      <dgm:prSet presAssocID="{98738360-65EF-40C1-8E9F-9A14329CE11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23BD8-93F4-41B5-9494-509F1988D436}" type="pres">
      <dgm:prSet presAssocID="{B6F07308-FE9F-4931-872D-8BF81E7F5F01}" presName="spacer" presStyleCnt="0"/>
      <dgm:spPr/>
    </dgm:pt>
    <dgm:pt modelId="{CC4BA5A1-1A82-41FF-9705-8719392DCCEA}" type="pres">
      <dgm:prSet presAssocID="{DF68F1FE-8D82-4686-A970-071D6C75929C}" presName="comp" presStyleCnt="0"/>
      <dgm:spPr/>
    </dgm:pt>
    <dgm:pt modelId="{9A8390B1-8EF3-4838-882D-86522B5C6EB0}" type="pres">
      <dgm:prSet presAssocID="{DF68F1FE-8D82-4686-A970-071D6C75929C}" presName="box" presStyleLbl="node1" presStyleIdx="3" presStyleCnt="5" custLinFactNeighborX="180" custLinFactNeighborY="-2369"/>
      <dgm:spPr/>
      <dgm:t>
        <a:bodyPr/>
        <a:lstStyle/>
        <a:p>
          <a:endParaRPr lang="ru-RU"/>
        </a:p>
      </dgm:t>
    </dgm:pt>
    <dgm:pt modelId="{0B3247B4-8DC3-4A53-99E8-05E95308BFB4}" type="pres">
      <dgm:prSet presAssocID="{DF68F1FE-8D82-4686-A970-071D6C75929C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1F70B9-000C-4DB5-9E64-229C7581666E}" type="pres">
      <dgm:prSet presAssocID="{DF68F1FE-8D82-4686-A970-071D6C75929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277EC-EE2F-4E87-AF95-DB0C1DE7E845}" type="pres">
      <dgm:prSet presAssocID="{8942320A-1B51-4E5E-BEBE-CFE89970DDC1}" presName="spacer" presStyleCnt="0"/>
      <dgm:spPr/>
    </dgm:pt>
    <dgm:pt modelId="{E4905388-9600-474A-BE4C-3F0FA5806AA4}" type="pres">
      <dgm:prSet presAssocID="{79E9B644-0755-4F7D-B1A4-6864D9EDDC9E}" presName="comp" presStyleCnt="0"/>
      <dgm:spPr/>
    </dgm:pt>
    <dgm:pt modelId="{10571DCD-EC72-482D-92A8-D0EF5D3DF90F}" type="pres">
      <dgm:prSet presAssocID="{79E9B644-0755-4F7D-B1A4-6864D9EDDC9E}" presName="box" presStyleLbl="node1" presStyleIdx="4" presStyleCnt="5"/>
      <dgm:spPr/>
      <dgm:t>
        <a:bodyPr/>
        <a:lstStyle/>
        <a:p>
          <a:endParaRPr lang="ru-RU"/>
        </a:p>
      </dgm:t>
    </dgm:pt>
    <dgm:pt modelId="{762407AE-BEF0-4310-881D-CD6BF8BAEFF4}" type="pres">
      <dgm:prSet presAssocID="{79E9B644-0755-4F7D-B1A4-6864D9EDDC9E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25BE69E-9D2E-4D85-AC15-7963755D9546}" type="pres">
      <dgm:prSet presAssocID="{79E9B644-0755-4F7D-B1A4-6864D9EDDC9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DCA681-2667-4B86-B9BC-770A5748EADD}" type="presOf" srcId="{98738360-65EF-40C1-8E9F-9A14329CE118}" destId="{B12A2143-543B-4ACE-A99C-DF092510E2C5}" srcOrd="1" destOrd="0" presId="urn:microsoft.com/office/officeart/2005/8/layout/vList4#1"/>
    <dgm:cxn modelId="{CC927EE8-25EA-4099-B2B1-BDB6477DBC0A}" type="presOf" srcId="{79E9B644-0755-4F7D-B1A4-6864D9EDDC9E}" destId="{825BE69E-9D2E-4D85-AC15-7963755D9546}" srcOrd="1" destOrd="0" presId="urn:microsoft.com/office/officeart/2005/8/layout/vList4#1"/>
    <dgm:cxn modelId="{81E1312D-498A-4E9A-B228-F89A586CAE47}" type="presOf" srcId="{DF68F1FE-8D82-4686-A970-071D6C75929C}" destId="{9A8390B1-8EF3-4838-882D-86522B5C6EB0}" srcOrd="0" destOrd="0" presId="urn:microsoft.com/office/officeart/2005/8/layout/vList4#1"/>
    <dgm:cxn modelId="{FAC1B8AC-B414-4E11-A098-C6CC5645786E}" type="presOf" srcId="{DA1314C2-16CE-453C-9728-3CC1B4A3DE55}" destId="{FDD0859C-7E91-4F8C-BC86-6A493856522C}" srcOrd="0" destOrd="0" presId="urn:microsoft.com/office/officeart/2005/8/layout/vList4#1"/>
    <dgm:cxn modelId="{0F5A3D07-8CDA-41D1-9178-088D3A233616}" type="presOf" srcId="{DF68F1FE-8D82-4686-A970-071D6C75929C}" destId="{A71F70B9-000C-4DB5-9E64-229C7581666E}" srcOrd="1" destOrd="0" presId="urn:microsoft.com/office/officeart/2005/8/layout/vList4#1"/>
    <dgm:cxn modelId="{274039FF-C500-4287-9145-2E30FC9F2301}" srcId="{DA1314C2-16CE-453C-9728-3CC1B4A3DE55}" destId="{ED3C90CF-502F-4B5A-8472-34D93BB5470C}" srcOrd="1" destOrd="0" parTransId="{DB1B65E6-675D-465E-A1B7-530CB48A9D07}" sibTransId="{F800E78F-4406-466A-A52F-1BB5EBCA7AEA}"/>
    <dgm:cxn modelId="{7E4A9E36-F802-408A-9BF9-FF07ED0660A5}" srcId="{DA1314C2-16CE-453C-9728-3CC1B4A3DE55}" destId="{98738360-65EF-40C1-8E9F-9A14329CE118}" srcOrd="2" destOrd="0" parTransId="{6C0960DD-FC48-4612-B0C2-040D38AE5F49}" sibTransId="{B6F07308-FE9F-4931-872D-8BF81E7F5F01}"/>
    <dgm:cxn modelId="{F7A20A94-D6D3-479F-8B83-C17A1162D0AA}" type="presOf" srcId="{50AD6DD3-2435-4235-9AA2-FABB39B902AA}" destId="{0D1A9C30-8B52-483F-8143-3FFDD03086CC}" srcOrd="1" destOrd="0" presId="urn:microsoft.com/office/officeart/2005/8/layout/vList4#1"/>
    <dgm:cxn modelId="{AE554590-11A4-4257-81B7-B8DCFCD80534}" srcId="{DA1314C2-16CE-453C-9728-3CC1B4A3DE55}" destId="{50AD6DD3-2435-4235-9AA2-FABB39B902AA}" srcOrd="0" destOrd="0" parTransId="{3CE69494-4205-428E-8E59-9135D4E4F9BE}" sibTransId="{D1EE8ACE-CB71-4684-AEEE-2DB3402D8F1C}"/>
    <dgm:cxn modelId="{92B7D6F9-97AF-494B-A68E-64ED52411CFA}" srcId="{DA1314C2-16CE-453C-9728-3CC1B4A3DE55}" destId="{79E9B644-0755-4F7D-B1A4-6864D9EDDC9E}" srcOrd="4" destOrd="0" parTransId="{4CE99805-C5C0-47D3-BB4F-EDDB95276402}" sibTransId="{F4C726D6-3F11-4F5B-8C29-56E57134A55A}"/>
    <dgm:cxn modelId="{797B5450-DDAB-4248-A356-8F7FFB808945}" type="presOf" srcId="{ED3C90CF-502F-4B5A-8472-34D93BB5470C}" destId="{3438163E-68A6-45AB-A7E3-89B2FFC20450}" srcOrd="0" destOrd="0" presId="urn:microsoft.com/office/officeart/2005/8/layout/vList4#1"/>
    <dgm:cxn modelId="{735AA437-9B5C-4A35-A8D7-8FAA38A0508C}" type="presOf" srcId="{50AD6DD3-2435-4235-9AA2-FABB39B902AA}" destId="{CAE2E95D-51D6-4919-9B05-56E88C02DC0D}" srcOrd="0" destOrd="0" presId="urn:microsoft.com/office/officeart/2005/8/layout/vList4#1"/>
    <dgm:cxn modelId="{B7ED7D72-E31D-469A-B2D3-E70CCF873A21}" srcId="{DA1314C2-16CE-453C-9728-3CC1B4A3DE55}" destId="{DF68F1FE-8D82-4686-A970-071D6C75929C}" srcOrd="3" destOrd="0" parTransId="{8ACB0E0A-B066-48D0-ACCC-C5E513AA726A}" sibTransId="{8942320A-1B51-4E5E-BEBE-CFE89970DDC1}"/>
    <dgm:cxn modelId="{49591B6C-5BE0-42AA-81C4-52F9404F3D9A}" type="presOf" srcId="{79E9B644-0755-4F7D-B1A4-6864D9EDDC9E}" destId="{10571DCD-EC72-482D-92A8-D0EF5D3DF90F}" srcOrd="0" destOrd="0" presId="urn:microsoft.com/office/officeart/2005/8/layout/vList4#1"/>
    <dgm:cxn modelId="{97939CAF-9771-44F0-9E3C-B604D910D4B1}" type="presOf" srcId="{ED3C90CF-502F-4B5A-8472-34D93BB5470C}" destId="{8E56D49F-2202-4511-A395-28012396033D}" srcOrd="1" destOrd="0" presId="urn:microsoft.com/office/officeart/2005/8/layout/vList4#1"/>
    <dgm:cxn modelId="{2A526007-783C-4328-B533-820D29E57C36}" type="presOf" srcId="{98738360-65EF-40C1-8E9F-9A14329CE118}" destId="{67CFE66D-B62F-4E62-BA4C-77E11F558B16}" srcOrd="0" destOrd="0" presId="urn:microsoft.com/office/officeart/2005/8/layout/vList4#1"/>
    <dgm:cxn modelId="{CD23AA1B-3882-467B-A22E-407E7CC1B5E9}" type="presParOf" srcId="{FDD0859C-7E91-4F8C-BC86-6A493856522C}" destId="{8C5DD789-3E70-404C-BB4B-4043F883F041}" srcOrd="0" destOrd="0" presId="urn:microsoft.com/office/officeart/2005/8/layout/vList4#1"/>
    <dgm:cxn modelId="{904480C3-496A-4778-AE86-14D321636362}" type="presParOf" srcId="{8C5DD789-3E70-404C-BB4B-4043F883F041}" destId="{CAE2E95D-51D6-4919-9B05-56E88C02DC0D}" srcOrd="0" destOrd="0" presId="urn:microsoft.com/office/officeart/2005/8/layout/vList4#1"/>
    <dgm:cxn modelId="{3C09E1F0-2673-46D3-A123-895129E78185}" type="presParOf" srcId="{8C5DD789-3E70-404C-BB4B-4043F883F041}" destId="{8C143107-9B6C-4B09-B761-22B16AD22678}" srcOrd="1" destOrd="0" presId="urn:microsoft.com/office/officeart/2005/8/layout/vList4#1"/>
    <dgm:cxn modelId="{B9DD8A53-F22F-4384-B9A5-DDDE2922639C}" type="presParOf" srcId="{8C5DD789-3E70-404C-BB4B-4043F883F041}" destId="{0D1A9C30-8B52-483F-8143-3FFDD03086CC}" srcOrd="2" destOrd="0" presId="urn:microsoft.com/office/officeart/2005/8/layout/vList4#1"/>
    <dgm:cxn modelId="{369B5CBA-BB4B-4D2E-B9BC-162B74B490F4}" type="presParOf" srcId="{FDD0859C-7E91-4F8C-BC86-6A493856522C}" destId="{AD88E3FB-2631-475B-AE42-DFBCC3944BB5}" srcOrd="1" destOrd="0" presId="urn:microsoft.com/office/officeart/2005/8/layout/vList4#1"/>
    <dgm:cxn modelId="{3F8DAB3D-F652-494C-A74A-6888C784DDFE}" type="presParOf" srcId="{FDD0859C-7E91-4F8C-BC86-6A493856522C}" destId="{331C9F82-3B77-4B68-A4B8-CCB4E1887448}" srcOrd="2" destOrd="0" presId="urn:microsoft.com/office/officeart/2005/8/layout/vList4#1"/>
    <dgm:cxn modelId="{AFC8C367-D1E5-40CC-840C-295963FC1078}" type="presParOf" srcId="{331C9F82-3B77-4B68-A4B8-CCB4E1887448}" destId="{3438163E-68A6-45AB-A7E3-89B2FFC20450}" srcOrd="0" destOrd="0" presId="urn:microsoft.com/office/officeart/2005/8/layout/vList4#1"/>
    <dgm:cxn modelId="{3C113634-FCB9-41E3-9BE6-5E4C5A70A68B}" type="presParOf" srcId="{331C9F82-3B77-4B68-A4B8-CCB4E1887448}" destId="{41C9A5E0-CBC6-4FBC-A48D-16F792F6E1D5}" srcOrd="1" destOrd="0" presId="urn:microsoft.com/office/officeart/2005/8/layout/vList4#1"/>
    <dgm:cxn modelId="{8F35550A-D9F9-4DF6-AFCE-AFDF300A452B}" type="presParOf" srcId="{331C9F82-3B77-4B68-A4B8-CCB4E1887448}" destId="{8E56D49F-2202-4511-A395-28012396033D}" srcOrd="2" destOrd="0" presId="urn:microsoft.com/office/officeart/2005/8/layout/vList4#1"/>
    <dgm:cxn modelId="{814D0A1E-0A4E-4EF8-A720-C685E22F4D79}" type="presParOf" srcId="{FDD0859C-7E91-4F8C-BC86-6A493856522C}" destId="{541D6FB8-5372-4F85-928D-29636FADEB25}" srcOrd="3" destOrd="0" presId="urn:microsoft.com/office/officeart/2005/8/layout/vList4#1"/>
    <dgm:cxn modelId="{2FA6FD06-5048-485F-ABAF-2B8AB3D17173}" type="presParOf" srcId="{FDD0859C-7E91-4F8C-BC86-6A493856522C}" destId="{2319051E-AF61-4401-A430-5A95A2423303}" srcOrd="4" destOrd="0" presId="urn:microsoft.com/office/officeart/2005/8/layout/vList4#1"/>
    <dgm:cxn modelId="{4E8B6604-288C-4788-8389-5E151CC3EACF}" type="presParOf" srcId="{2319051E-AF61-4401-A430-5A95A2423303}" destId="{67CFE66D-B62F-4E62-BA4C-77E11F558B16}" srcOrd="0" destOrd="0" presId="urn:microsoft.com/office/officeart/2005/8/layout/vList4#1"/>
    <dgm:cxn modelId="{99D1790B-9927-488C-98D3-0052D86A868A}" type="presParOf" srcId="{2319051E-AF61-4401-A430-5A95A2423303}" destId="{2CAA39CB-D19D-477C-B6BA-CEBA1FBB625D}" srcOrd="1" destOrd="0" presId="urn:microsoft.com/office/officeart/2005/8/layout/vList4#1"/>
    <dgm:cxn modelId="{62ABC25B-1B2B-4870-86B5-313C8D99701E}" type="presParOf" srcId="{2319051E-AF61-4401-A430-5A95A2423303}" destId="{B12A2143-543B-4ACE-A99C-DF092510E2C5}" srcOrd="2" destOrd="0" presId="urn:microsoft.com/office/officeart/2005/8/layout/vList4#1"/>
    <dgm:cxn modelId="{756EF94D-9CB6-44A3-BD68-1A0EC87E9BE5}" type="presParOf" srcId="{FDD0859C-7E91-4F8C-BC86-6A493856522C}" destId="{8C423BD8-93F4-41B5-9494-509F1988D436}" srcOrd="5" destOrd="0" presId="urn:microsoft.com/office/officeart/2005/8/layout/vList4#1"/>
    <dgm:cxn modelId="{9B8716FE-1A2F-4AB2-8DB2-6D5C80757567}" type="presParOf" srcId="{FDD0859C-7E91-4F8C-BC86-6A493856522C}" destId="{CC4BA5A1-1A82-41FF-9705-8719392DCCEA}" srcOrd="6" destOrd="0" presId="urn:microsoft.com/office/officeart/2005/8/layout/vList4#1"/>
    <dgm:cxn modelId="{ECF80E42-AD7B-4067-B951-9921561E3D3F}" type="presParOf" srcId="{CC4BA5A1-1A82-41FF-9705-8719392DCCEA}" destId="{9A8390B1-8EF3-4838-882D-86522B5C6EB0}" srcOrd="0" destOrd="0" presId="urn:microsoft.com/office/officeart/2005/8/layout/vList4#1"/>
    <dgm:cxn modelId="{6B66A533-9C81-475B-B29A-F9D8D75AD7B3}" type="presParOf" srcId="{CC4BA5A1-1A82-41FF-9705-8719392DCCEA}" destId="{0B3247B4-8DC3-4A53-99E8-05E95308BFB4}" srcOrd="1" destOrd="0" presId="urn:microsoft.com/office/officeart/2005/8/layout/vList4#1"/>
    <dgm:cxn modelId="{D7B68FEB-FE9F-45FA-8042-ED54B32D20CE}" type="presParOf" srcId="{CC4BA5A1-1A82-41FF-9705-8719392DCCEA}" destId="{A71F70B9-000C-4DB5-9E64-229C7581666E}" srcOrd="2" destOrd="0" presId="urn:microsoft.com/office/officeart/2005/8/layout/vList4#1"/>
    <dgm:cxn modelId="{E92257CE-9770-4DDA-8A92-AC83E6C9EE99}" type="presParOf" srcId="{FDD0859C-7E91-4F8C-BC86-6A493856522C}" destId="{995277EC-EE2F-4E87-AF95-DB0C1DE7E845}" srcOrd="7" destOrd="0" presId="urn:microsoft.com/office/officeart/2005/8/layout/vList4#1"/>
    <dgm:cxn modelId="{EB243FAF-B5D1-4C4A-83A8-281F35AABC91}" type="presParOf" srcId="{FDD0859C-7E91-4F8C-BC86-6A493856522C}" destId="{E4905388-9600-474A-BE4C-3F0FA5806AA4}" srcOrd="8" destOrd="0" presId="urn:microsoft.com/office/officeart/2005/8/layout/vList4#1"/>
    <dgm:cxn modelId="{C75AB663-143D-4DF3-BC76-9FB9BE08C8EE}" type="presParOf" srcId="{E4905388-9600-474A-BE4C-3F0FA5806AA4}" destId="{10571DCD-EC72-482D-92A8-D0EF5D3DF90F}" srcOrd="0" destOrd="0" presId="urn:microsoft.com/office/officeart/2005/8/layout/vList4#1"/>
    <dgm:cxn modelId="{1752283B-CCCF-4375-BC35-83FA04C805BF}" type="presParOf" srcId="{E4905388-9600-474A-BE4C-3F0FA5806AA4}" destId="{762407AE-BEF0-4310-881D-CD6BF8BAEFF4}" srcOrd="1" destOrd="0" presId="urn:microsoft.com/office/officeart/2005/8/layout/vList4#1"/>
    <dgm:cxn modelId="{ADB3791B-A475-404E-AAC3-BA88F8F077CD}" type="presParOf" srcId="{E4905388-9600-474A-BE4C-3F0FA5806AA4}" destId="{825BE69E-9D2E-4D85-AC15-7963755D954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1314C2-16CE-453C-9728-3CC1B4A3DE55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D6DD3-2435-4235-9AA2-FABB39B902AA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3CE69494-4205-428E-8E59-9135D4E4F9BE}" type="parTrans" cxnId="{AE554590-11A4-4257-81B7-B8DCFCD80534}">
      <dgm:prSet/>
      <dgm:spPr/>
      <dgm:t>
        <a:bodyPr/>
        <a:lstStyle/>
        <a:p>
          <a:endParaRPr lang="ru-RU"/>
        </a:p>
      </dgm:t>
    </dgm:pt>
    <dgm:pt modelId="{D1EE8ACE-CB71-4684-AEEE-2DB3402D8F1C}" type="sibTrans" cxnId="{AE554590-11A4-4257-81B7-B8DCFCD80534}">
      <dgm:prSet/>
      <dgm:spPr/>
      <dgm:t>
        <a:bodyPr/>
        <a:lstStyle/>
        <a:p>
          <a:endParaRPr lang="ru-RU"/>
        </a:p>
      </dgm:t>
    </dgm:pt>
    <dgm:pt modelId="{ED3C90CF-502F-4B5A-8472-34D93BB5470C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Формы</a:t>
          </a:r>
          <a:r>
            <a:rPr lang="ru-RU" b="1" baseline="0" dirty="0" smtClean="0">
              <a:solidFill>
                <a:schemeClr val="tx1"/>
              </a:solidFill>
            </a:rPr>
            <a:t> обучения</a:t>
          </a:r>
          <a:endParaRPr lang="ru-RU" b="1" dirty="0">
            <a:solidFill>
              <a:schemeClr val="tx1"/>
            </a:solidFill>
          </a:endParaRPr>
        </a:p>
      </dgm:t>
    </dgm:pt>
    <dgm:pt modelId="{DB1B65E6-675D-465E-A1B7-530CB48A9D07}" type="parTrans" cxnId="{274039FF-C500-4287-9145-2E30FC9F2301}">
      <dgm:prSet/>
      <dgm:spPr/>
      <dgm:t>
        <a:bodyPr/>
        <a:lstStyle/>
        <a:p>
          <a:endParaRPr lang="ru-RU"/>
        </a:p>
      </dgm:t>
    </dgm:pt>
    <dgm:pt modelId="{F800E78F-4406-466A-A52F-1BB5EBCA7AEA}" type="sibTrans" cxnId="{274039FF-C500-4287-9145-2E30FC9F2301}">
      <dgm:prSet/>
      <dgm:spPr/>
      <dgm:t>
        <a:bodyPr/>
        <a:lstStyle/>
        <a:p>
          <a:endParaRPr lang="ru-RU"/>
        </a:p>
      </dgm:t>
    </dgm:pt>
    <dgm:pt modelId="{98738360-65EF-40C1-8E9F-9A14329CE11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Методы, приёмы, технологии </a:t>
          </a:r>
          <a:endParaRPr lang="ru-RU" b="1" dirty="0">
            <a:solidFill>
              <a:schemeClr val="tx1"/>
            </a:solidFill>
          </a:endParaRPr>
        </a:p>
      </dgm:t>
    </dgm:pt>
    <dgm:pt modelId="{6C0960DD-FC48-4612-B0C2-040D38AE5F49}" type="parTrans" cxnId="{7E4A9E36-F802-408A-9BF9-FF07ED0660A5}">
      <dgm:prSet/>
      <dgm:spPr/>
      <dgm:t>
        <a:bodyPr/>
        <a:lstStyle/>
        <a:p>
          <a:endParaRPr lang="ru-RU"/>
        </a:p>
      </dgm:t>
    </dgm:pt>
    <dgm:pt modelId="{B6F07308-FE9F-4931-872D-8BF81E7F5F01}" type="sibTrans" cxnId="{7E4A9E36-F802-408A-9BF9-FF07ED0660A5}">
      <dgm:prSet/>
      <dgm:spPr/>
      <dgm:t>
        <a:bodyPr/>
        <a:lstStyle/>
        <a:p>
          <a:endParaRPr lang="ru-RU"/>
        </a:p>
      </dgm:t>
    </dgm:pt>
    <dgm:pt modelId="{DF68F1FE-8D82-4686-A970-071D6C75929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Педагогический стиль</a:t>
          </a:r>
          <a:endParaRPr lang="ru-RU" b="1" dirty="0">
            <a:solidFill>
              <a:schemeClr val="tx1"/>
            </a:solidFill>
          </a:endParaRPr>
        </a:p>
      </dgm:t>
    </dgm:pt>
    <dgm:pt modelId="{8ACB0E0A-B066-48D0-ACCC-C5E513AA726A}" type="parTrans" cxnId="{B7ED7D72-E31D-469A-B2D3-E70CCF873A21}">
      <dgm:prSet/>
      <dgm:spPr/>
      <dgm:t>
        <a:bodyPr/>
        <a:lstStyle/>
        <a:p>
          <a:endParaRPr lang="ru-RU"/>
        </a:p>
      </dgm:t>
    </dgm:pt>
    <dgm:pt modelId="{8942320A-1B51-4E5E-BEBE-CFE89970DDC1}" type="sibTrans" cxnId="{B7ED7D72-E31D-469A-B2D3-E70CCF873A21}">
      <dgm:prSet/>
      <dgm:spPr/>
      <dgm:t>
        <a:bodyPr/>
        <a:lstStyle/>
        <a:p>
          <a:endParaRPr lang="ru-RU"/>
        </a:p>
      </dgm:t>
    </dgm:pt>
    <dgm:pt modelId="{FDD0859C-7E91-4F8C-BC86-6A493856522C}" type="pres">
      <dgm:prSet presAssocID="{DA1314C2-16CE-453C-9728-3CC1B4A3DE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5DD789-3E70-404C-BB4B-4043F883F041}" type="pres">
      <dgm:prSet presAssocID="{50AD6DD3-2435-4235-9AA2-FABB39B902AA}" presName="comp" presStyleCnt="0"/>
      <dgm:spPr/>
    </dgm:pt>
    <dgm:pt modelId="{CAE2E95D-51D6-4919-9B05-56E88C02DC0D}" type="pres">
      <dgm:prSet presAssocID="{50AD6DD3-2435-4235-9AA2-FABB39B902AA}" presName="box" presStyleLbl="node1" presStyleIdx="0" presStyleCnt="4" custLinFactNeighborX="-292" custLinFactNeighborY="-2829"/>
      <dgm:spPr/>
      <dgm:t>
        <a:bodyPr/>
        <a:lstStyle/>
        <a:p>
          <a:endParaRPr lang="ru-RU"/>
        </a:p>
      </dgm:t>
    </dgm:pt>
    <dgm:pt modelId="{8C143107-9B6C-4B09-B761-22B16AD22678}" type="pres">
      <dgm:prSet presAssocID="{50AD6DD3-2435-4235-9AA2-FABB39B902AA}" presName="img" presStyleLbl="fgImgPlace1" presStyleIdx="0" presStyleCnt="4" custScaleX="41793" custLinFactNeighborX="-2629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1A9C30-8B52-483F-8143-3FFDD03086CC}" type="pres">
      <dgm:prSet presAssocID="{50AD6DD3-2435-4235-9AA2-FABB39B902A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8E3FB-2631-475B-AE42-DFBCC3944BB5}" type="pres">
      <dgm:prSet presAssocID="{D1EE8ACE-CB71-4684-AEEE-2DB3402D8F1C}" presName="spacer" presStyleCnt="0"/>
      <dgm:spPr/>
    </dgm:pt>
    <dgm:pt modelId="{331C9F82-3B77-4B68-A4B8-CCB4E1887448}" type="pres">
      <dgm:prSet presAssocID="{ED3C90CF-502F-4B5A-8472-34D93BB5470C}" presName="comp" presStyleCnt="0"/>
      <dgm:spPr/>
    </dgm:pt>
    <dgm:pt modelId="{3438163E-68A6-45AB-A7E3-89B2FFC20450}" type="pres">
      <dgm:prSet presAssocID="{ED3C90CF-502F-4B5A-8472-34D93BB5470C}" presName="box" presStyleLbl="node1" presStyleIdx="1" presStyleCnt="4" custLinFactNeighborX="-877" custLinFactNeighborY="-4737"/>
      <dgm:spPr/>
      <dgm:t>
        <a:bodyPr/>
        <a:lstStyle/>
        <a:p>
          <a:endParaRPr lang="ru-RU"/>
        </a:p>
      </dgm:t>
    </dgm:pt>
    <dgm:pt modelId="{41C9A5E0-CBC6-4FBC-A48D-16F792F6E1D5}" type="pres">
      <dgm:prSet presAssocID="{ED3C90CF-502F-4B5A-8472-34D93BB5470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E56D49F-2202-4511-A395-28012396033D}" type="pres">
      <dgm:prSet presAssocID="{ED3C90CF-502F-4B5A-8472-34D93BB5470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6FB8-5372-4F85-928D-29636FADEB25}" type="pres">
      <dgm:prSet presAssocID="{F800E78F-4406-466A-A52F-1BB5EBCA7AEA}" presName="spacer" presStyleCnt="0"/>
      <dgm:spPr/>
    </dgm:pt>
    <dgm:pt modelId="{2319051E-AF61-4401-A430-5A95A2423303}" type="pres">
      <dgm:prSet presAssocID="{98738360-65EF-40C1-8E9F-9A14329CE118}" presName="comp" presStyleCnt="0"/>
      <dgm:spPr/>
    </dgm:pt>
    <dgm:pt modelId="{67CFE66D-B62F-4E62-BA4C-77E11F558B16}" type="pres">
      <dgm:prSet presAssocID="{98738360-65EF-40C1-8E9F-9A14329CE118}" presName="box" presStyleLbl="node1" presStyleIdx="2" presStyleCnt="4"/>
      <dgm:spPr/>
      <dgm:t>
        <a:bodyPr/>
        <a:lstStyle/>
        <a:p>
          <a:endParaRPr lang="ru-RU"/>
        </a:p>
      </dgm:t>
    </dgm:pt>
    <dgm:pt modelId="{2CAA39CB-D19D-477C-B6BA-CEBA1FBB625D}" type="pres">
      <dgm:prSet presAssocID="{98738360-65EF-40C1-8E9F-9A14329CE11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12A2143-543B-4ACE-A99C-DF092510E2C5}" type="pres">
      <dgm:prSet presAssocID="{98738360-65EF-40C1-8E9F-9A14329CE11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23BD8-93F4-41B5-9494-509F1988D436}" type="pres">
      <dgm:prSet presAssocID="{B6F07308-FE9F-4931-872D-8BF81E7F5F01}" presName="spacer" presStyleCnt="0"/>
      <dgm:spPr/>
    </dgm:pt>
    <dgm:pt modelId="{CC4BA5A1-1A82-41FF-9705-8719392DCCEA}" type="pres">
      <dgm:prSet presAssocID="{DF68F1FE-8D82-4686-A970-071D6C75929C}" presName="comp" presStyleCnt="0"/>
      <dgm:spPr/>
    </dgm:pt>
    <dgm:pt modelId="{9A8390B1-8EF3-4838-882D-86522B5C6EB0}" type="pres">
      <dgm:prSet presAssocID="{DF68F1FE-8D82-4686-A970-071D6C75929C}" presName="box" presStyleLbl="node1" presStyleIdx="3" presStyleCnt="4" custLinFactNeighborX="180" custLinFactNeighborY="-2369"/>
      <dgm:spPr/>
      <dgm:t>
        <a:bodyPr/>
        <a:lstStyle/>
        <a:p>
          <a:endParaRPr lang="ru-RU"/>
        </a:p>
      </dgm:t>
    </dgm:pt>
    <dgm:pt modelId="{0B3247B4-8DC3-4A53-99E8-05E95308BFB4}" type="pres">
      <dgm:prSet presAssocID="{DF68F1FE-8D82-4686-A970-071D6C75929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1F70B9-000C-4DB5-9E64-229C7581666E}" type="pres">
      <dgm:prSet presAssocID="{DF68F1FE-8D82-4686-A970-071D6C75929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D4741A-786D-4957-8D09-1780B1A9E6E0}" type="presOf" srcId="{98738360-65EF-40C1-8E9F-9A14329CE118}" destId="{B12A2143-543B-4ACE-A99C-DF092510E2C5}" srcOrd="1" destOrd="0" presId="urn:microsoft.com/office/officeart/2005/8/layout/vList4#2"/>
    <dgm:cxn modelId="{C30EC123-4EC8-4488-829C-A199F430C169}" type="presOf" srcId="{98738360-65EF-40C1-8E9F-9A14329CE118}" destId="{67CFE66D-B62F-4E62-BA4C-77E11F558B16}" srcOrd="0" destOrd="0" presId="urn:microsoft.com/office/officeart/2005/8/layout/vList4#2"/>
    <dgm:cxn modelId="{EB51C7B6-2E58-4F60-A21A-AD74859ED3B3}" type="presOf" srcId="{DF68F1FE-8D82-4686-A970-071D6C75929C}" destId="{A71F70B9-000C-4DB5-9E64-229C7581666E}" srcOrd="1" destOrd="0" presId="urn:microsoft.com/office/officeart/2005/8/layout/vList4#2"/>
    <dgm:cxn modelId="{C76F1D9E-538E-45C8-9717-D55214BC9425}" type="presOf" srcId="{ED3C90CF-502F-4B5A-8472-34D93BB5470C}" destId="{3438163E-68A6-45AB-A7E3-89B2FFC20450}" srcOrd="0" destOrd="0" presId="urn:microsoft.com/office/officeart/2005/8/layout/vList4#2"/>
    <dgm:cxn modelId="{49A1B100-7382-48F5-9836-FBD2975C8401}" type="presOf" srcId="{ED3C90CF-502F-4B5A-8472-34D93BB5470C}" destId="{8E56D49F-2202-4511-A395-28012396033D}" srcOrd="1" destOrd="0" presId="urn:microsoft.com/office/officeart/2005/8/layout/vList4#2"/>
    <dgm:cxn modelId="{7335FE5C-8E2B-4D77-8D7F-230E716E8773}" type="presOf" srcId="{DA1314C2-16CE-453C-9728-3CC1B4A3DE55}" destId="{FDD0859C-7E91-4F8C-BC86-6A493856522C}" srcOrd="0" destOrd="0" presId="urn:microsoft.com/office/officeart/2005/8/layout/vList4#2"/>
    <dgm:cxn modelId="{274039FF-C500-4287-9145-2E30FC9F2301}" srcId="{DA1314C2-16CE-453C-9728-3CC1B4A3DE55}" destId="{ED3C90CF-502F-4B5A-8472-34D93BB5470C}" srcOrd="1" destOrd="0" parTransId="{DB1B65E6-675D-465E-A1B7-530CB48A9D07}" sibTransId="{F800E78F-4406-466A-A52F-1BB5EBCA7AEA}"/>
    <dgm:cxn modelId="{0AE40867-8549-4C24-B816-AE285FD5F233}" type="presOf" srcId="{DF68F1FE-8D82-4686-A970-071D6C75929C}" destId="{9A8390B1-8EF3-4838-882D-86522B5C6EB0}" srcOrd="0" destOrd="0" presId="urn:microsoft.com/office/officeart/2005/8/layout/vList4#2"/>
    <dgm:cxn modelId="{7E4A9E36-F802-408A-9BF9-FF07ED0660A5}" srcId="{DA1314C2-16CE-453C-9728-3CC1B4A3DE55}" destId="{98738360-65EF-40C1-8E9F-9A14329CE118}" srcOrd="2" destOrd="0" parTransId="{6C0960DD-FC48-4612-B0C2-040D38AE5F49}" sibTransId="{B6F07308-FE9F-4931-872D-8BF81E7F5F01}"/>
    <dgm:cxn modelId="{AE554590-11A4-4257-81B7-B8DCFCD80534}" srcId="{DA1314C2-16CE-453C-9728-3CC1B4A3DE55}" destId="{50AD6DD3-2435-4235-9AA2-FABB39B902AA}" srcOrd="0" destOrd="0" parTransId="{3CE69494-4205-428E-8E59-9135D4E4F9BE}" sibTransId="{D1EE8ACE-CB71-4684-AEEE-2DB3402D8F1C}"/>
    <dgm:cxn modelId="{43A77F30-5CB4-479D-BB6B-B3630A502B42}" type="presOf" srcId="{50AD6DD3-2435-4235-9AA2-FABB39B902AA}" destId="{CAE2E95D-51D6-4919-9B05-56E88C02DC0D}" srcOrd="0" destOrd="0" presId="urn:microsoft.com/office/officeart/2005/8/layout/vList4#2"/>
    <dgm:cxn modelId="{2D66A907-463D-4505-9E87-4FA5FF822108}" type="presOf" srcId="{50AD6DD3-2435-4235-9AA2-FABB39B902AA}" destId="{0D1A9C30-8B52-483F-8143-3FFDD03086CC}" srcOrd="1" destOrd="0" presId="urn:microsoft.com/office/officeart/2005/8/layout/vList4#2"/>
    <dgm:cxn modelId="{B7ED7D72-E31D-469A-B2D3-E70CCF873A21}" srcId="{DA1314C2-16CE-453C-9728-3CC1B4A3DE55}" destId="{DF68F1FE-8D82-4686-A970-071D6C75929C}" srcOrd="3" destOrd="0" parTransId="{8ACB0E0A-B066-48D0-ACCC-C5E513AA726A}" sibTransId="{8942320A-1B51-4E5E-BEBE-CFE89970DDC1}"/>
    <dgm:cxn modelId="{14F542E5-2CA4-451D-81CE-FC353CDD9984}" type="presParOf" srcId="{FDD0859C-7E91-4F8C-BC86-6A493856522C}" destId="{8C5DD789-3E70-404C-BB4B-4043F883F041}" srcOrd="0" destOrd="0" presId="urn:microsoft.com/office/officeart/2005/8/layout/vList4#2"/>
    <dgm:cxn modelId="{122EDEAE-B0CB-4CD9-91C0-682BF034142B}" type="presParOf" srcId="{8C5DD789-3E70-404C-BB4B-4043F883F041}" destId="{CAE2E95D-51D6-4919-9B05-56E88C02DC0D}" srcOrd="0" destOrd="0" presId="urn:microsoft.com/office/officeart/2005/8/layout/vList4#2"/>
    <dgm:cxn modelId="{57E8F65D-1E46-43CE-87AA-E3C71327D13E}" type="presParOf" srcId="{8C5DD789-3E70-404C-BB4B-4043F883F041}" destId="{8C143107-9B6C-4B09-B761-22B16AD22678}" srcOrd="1" destOrd="0" presId="urn:microsoft.com/office/officeart/2005/8/layout/vList4#2"/>
    <dgm:cxn modelId="{3445F9EA-CFA4-4AEB-9511-F4C4BBBA80D1}" type="presParOf" srcId="{8C5DD789-3E70-404C-BB4B-4043F883F041}" destId="{0D1A9C30-8B52-483F-8143-3FFDD03086CC}" srcOrd="2" destOrd="0" presId="urn:microsoft.com/office/officeart/2005/8/layout/vList4#2"/>
    <dgm:cxn modelId="{47D25698-A36B-47CB-84EB-1F8BFC4FBFCC}" type="presParOf" srcId="{FDD0859C-7E91-4F8C-BC86-6A493856522C}" destId="{AD88E3FB-2631-475B-AE42-DFBCC3944BB5}" srcOrd="1" destOrd="0" presId="urn:microsoft.com/office/officeart/2005/8/layout/vList4#2"/>
    <dgm:cxn modelId="{78240ACA-0834-4D47-90BB-7042F8F4A7A0}" type="presParOf" srcId="{FDD0859C-7E91-4F8C-BC86-6A493856522C}" destId="{331C9F82-3B77-4B68-A4B8-CCB4E1887448}" srcOrd="2" destOrd="0" presId="urn:microsoft.com/office/officeart/2005/8/layout/vList4#2"/>
    <dgm:cxn modelId="{A2690B6F-4A50-4DF1-9CEC-F292167E20E4}" type="presParOf" srcId="{331C9F82-3B77-4B68-A4B8-CCB4E1887448}" destId="{3438163E-68A6-45AB-A7E3-89B2FFC20450}" srcOrd="0" destOrd="0" presId="urn:microsoft.com/office/officeart/2005/8/layout/vList4#2"/>
    <dgm:cxn modelId="{22C35BCE-AF0F-4EDF-95B0-9C48EFB86CAE}" type="presParOf" srcId="{331C9F82-3B77-4B68-A4B8-CCB4E1887448}" destId="{41C9A5E0-CBC6-4FBC-A48D-16F792F6E1D5}" srcOrd="1" destOrd="0" presId="urn:microsoft.com/office/officeart/2005/8/layout/vList4#2"/>
    <dgm:cxn modelId="{C2BCCBAB-9770-426F-A117-C6BD25BA0D46}" type="presParOf" srcId="{331C9F82-3B77-4B68-A4B8-CCB4E1887448}" destId="{8E56D49F-2202-4511-A395-28012396033D}" srcOrd="2" destOrd="0" presId="urn:microsoft.com/office/officeart/2005/8/layout/vList4#2"/>
    <dgm:cxn modelId="{40C881EC-B858-4F9D-9CF5-D1B42D71643A}" type="presParOf" srcId="{FDD0859C-7E91-4F8C-BC86-6A493856522C}" destId="{541D6FB8-5372-4F85-928D-29636FADEB25}" srcOrd="3" destOrd="0" presId="urn:microsoft.com/office/officeart/2005/8/layout/vList4#2"/>
    <dgm:cxn modelId="{3EFE25B6-7FEB-43AB-8031-0843ACF509E9}" type="presParOf" srcId="{FDD0859C-7E91-4F8C-BC86-6A493856522C}" destId="{2319051E-AF61-4401-A430-5A95A2423303}" srcOrd="4" destOrd="0" presId="urn:microsoft.com/office/officeart/2005/8/layout/vList4#2"/>
    <dgm:cxn modelId="{3DA0B18F-ED4A-4CD8-A7EF-7117F6FCE7E0}" type="presParOf" srcId="{2319051E-AF61-4401-A430-5A95A2423303}" destId="{67CFE66D-B62F-4E62-BA4C-77E11F558B16}" srcOrd="0" destOrd="0" presId="urn:microsoft.com/office/officeart/2005/8/layout/vList4#2"/>
    <dgm:cxn modelId="{D83B97AA-4B24-4835-84B5-91F6103EB7E5}" type="presParOf" srcId="{2319051E-AF61-4401-A430-5A95A2423303}" destId="{2CAA39CB-D19D-477C-B6BA-CEBA1FBB625D}" srcOrd="1" destOrd="0" presId="urn:microsoft.com/office/officeart/2005/8/layout/vList4#2"/>
    <dgm:cxn modelId="{B633971F-A995-4271-AC6D-85B31FB763FE}" type="presParOf" srcId="{2319051E-AF61-4401-A430-5A95A2423303}" destId="{B12A2143-543B-4ACE-A99C-DF092510E2C5}" srcOrd="2" destOrd="0" presId="urn:microsoft.com/office/officeart/2005/8/layout/vList4#2"/>
    <dgm:cxn modelId="{0507704D-CD28-4288-86F2-2528B14CF852}" type="presParOf" srcId="{FDD0859C-7E91-4F8C-BC86-6A493856522C}" destId="{8C423BD8-93F4-41B5-9494-509F1988D436}" srcOrd="5" destOrd="0" presId="urn:microsoft.com/office/officeart/2005/8/layout/vList4#2"/>
    <dgm:cxn modelId="{DFE33A2C-4AB3-4DE2-B785-62F44F0062F9}" type="presParOf" srcId="{FDD0859C-7E91-4F8C-BC86-6A493856522C}" destId="{CC4BA5A1-1A82-41FF-9705-8719392DCCEA}" srcOrd="6" destOrd="0" presId="urn:microsoft.com/office/officeart/2005/8/layout/vList4#2"/>
    <dgm:cxn modelId="{7EED8389-6F03-4824-81E7-497FA9857C75}" type="presParOf" srcId="{CC4BA5A1-1A82-41FF-9705-8719392DCCEA}" destId="{9A8390B1-8EF3-4838-882D-86522B5C6EB0}" srcOrd="0" destOrd="0" presId="urn:microsoft.com/office/officeart/2005/8/layout/vList4#2"/>
    <dgm:cxn modelId="{BB6D971C-0EDE-4273-88C6-AAFCAFD57E7C}" type="presParOf" srcId="{CC4BA5A1-1A82-41FF-9705-8719392DCCEA}" destId="{0B3247B4-8DC3-4A53-99E8-05E95308BFB4}" srcOrd="1" destOrd="0" presId="urn:microsoft.com/office/officeart/2005/8/layout/vList4#2"/>
    <dgm:cxn modelId="{F23977D6-BAB9-4434-8C54-ADCC2BBDD253}" type="presParOf" srcId="{CC4BA5A1-1A82-41FF-9705-8719392DCCEA}" destId="{A71F70B9-000C-4DB5-9E64-229C7581666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1314C2-16CE-453C-9728-3CC1B4A3DE55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AD6DD3-2435-4235-9AA2-FABB39B902AA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Учреждения, организации, группы и пр.</a:t>
          </a:r>
          <a:r>
            <a:rPr lang="ru-RU" b="1" baseline="0" dirty="0" smtClean="0">
              <a:solidFill>
                <a:schemeClr val="tx1"/>
              </a:solidFill>
            </a:rPr>
            <a:t> реального взаимодействия</a:t>
          </a:r>
          <a:endParaRPr lang="ru-RU" b="1" dirty="0">
            <a:solidFill>
              <a:schemeClr val="tx1"/>
            </a:solidFill>
          </a:endParaRPr>
        </a:p>
      </dgm:t>
    </dgm:pt>
    <dgm:pt modelId="{3CE69494-4205-428E-8E59-9135D4E4F9BE}" type="parTrans" cxnId="{AE554590-11A4-4257-81B7-B8DCFCD80534}">
      <dgm:prSet/>
      <dgm:spPr/>
      <dgm:t>
        <a:bodyPr/>
        <a:lstStyle/>
        <a:p>
          <a:endParaRPr lang="ru-RU"/>
        </a:p>
      </dgm:t>
    </dgm:pt>
    <dgm:pt modelId="{D1EE8ACE-CB71-4684-AEEE-2DB3402D8F1C}" type="sibTrans" cxnId="{AE554590-11A4-4257-81B7-B8DCFCD80534}">
      <dgm:prSet/>
      <dgm:spPr/>
      <dgm:t>
        <a:bodyPr/>
        <a:lstStyle/>
        <a:p>
          <a:endParaRPr lang="ru-RU"/>
        </a:p>
      </dgm:t>
    </dgm:pt>
    <dgm:pt modelId="{ED3C90CF-502F-4B5A-8472-34D93BB5470C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Личностные, национальные, половозрастные, особенности педагога, воспитанников, социальные статусы, роли, влияние на социальное поведение условий жизни</a:t>
          </a:r>
          <a:endParaRPr lang="ru-RU" b="1" dirty="0">
            <a:solidFill>
              <a:schemeClr val="tx1"/>
            </a:solidFill>
          </a:endParaRPr>
        </a:p>
      </dgm:t>
    </dgm:pt>
    <dgm:pt modelId="{DB1B65E6-675D-465E-A1B7-530CB48A9D07}" type="parTrans" cxnId="{274039FF-C500-4287-9145-2E30FC9F2301}">
      <dgm:prSet/>
      <dgm:spPr/>
      <dgm:t>
        <a:bodyPr/>
        <a:lstStyle/>
        <a:p>
          <a:endParaRPr lang="ru-RU"/>
        </a:p>
      </dgm:t>
    </dgm:pt>
    <dgm:pt modelId="{F800E78F-4406-466A-A52F-1BB5EBCA7AEA}" type="sibTrans" cxnId="{274039FF-C500-4287-9145-2E30FC9F2301}">
      <dgm:prSet/>
      <dgm:spPr/>
      <dgm:t>
        <a:bodyPr/>
        <a:lstStyle/>
        <a:p>
          <a:endParaRPr lang="ru-RU"/>
        </a:p>
      </dgm:t>
    </dgm:pt>
    <dgm:pt modelId="{98738360-65EF-40C1-8E9F-9A14329CE11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Культура, образ жизни, поведения и пр., личный пример окружающих людей</a:t>
          </a:r>
          <a:endParaRPr lang="ru-RU" b="1" dirty="0">
            <a:solidFill>
              <a:schemeClr val="tx1"/>
            </a:solidFill>
          </a:endParaRPr>
        </a:p>
      </dgm:t>
    </dgm:pt>
    <dgm:pt modelId="{6C0960DD-FC48-4612-B0C2-040D38AE5F49}" type="parTrans" cxnId="{7E4A9E36-F802-408A-9BF9-FF07ED0660A5}">
      <dgm:prSet/>
      <dgm:spPr/>
      <dgm:t>
        <a:bodyPr/>
        <a:lstStyle/>
        <a:p>
          <a:endParaRPr lang="ru-RU"/>
        </a:p>
      </dgm:t>
    </dgm:pt>
    <dgm:pt modelId="{B6F07308-FE9F-4931-872D-8BF81E7F5F01}" type="sibTrans" cxnId="{7E4A9E36-F802-408A-9BF9-FF07ED0660A5}">
      <dgm:prSet/>
      <dgm:spPr/>
      <dgm:t>
        <a:bodyPr/>
        <a:lstStyle/>
        <a:p>
          <a:endParaRPr lang="ru-RU"/>
        </a:p>
      </dgm:t>
    </dgm:pt>
    <dgm:pt modelId="{DF68F1FE-8D82-4686-A970-071D6C75929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Особенности социальной (малой) группы (коллектива) и положение в группе</a:t>
          </a:r>
          <a:endParaRPr lang="ru-RU" b="1" dirty="0">
            <a:solidFill>
              <a:schemeClr val="tx1"/>
            </a:solidFill>
          </a:endParaRPr>
        </a:p>
      </dgm:t>
    </dgm:pt>
    <dgm:pt modelId="{8ACB0E0A-B066-48D0-ACCC-C5E513AA726A}" type="parTrans" cxnId="{B7ED7D72-E31D-469A-B2D3-E70CCF873A21}">
      <dgm:prSet/>
      <dgm:spPr/>
      <dgm:t>
        <a:bodyPr/>
        <a:lstStyle/>
        <a:p>
          <a:endParaRPr lang="ru-RU"/>
        </a:p>
      </dgm:t>
    </dgm:pt>
    <dgm:pt modelId="{8942320A-1B51-4E5E-BEBE-CFE89970DDC1}" type="sibTrans" cxnId="{B7ED7D72-E31D-469A-B2D3-E70CCF873A21}">
      <dgm:prSet/>
      <dgm:spPr/>
      <dgm:t>
        <a:bodyPr/>
        <a:lstStyle/>
        <a:p>
          <a:endParaRPr lang="ru-RU"/>
        </a:p>
      </dgm:t>
    </dgm:pt>
    <dgm:pt modelId="{FDD0859C-7E91-4F8C-BC86-6A493856522C}" type="pres">
      <dgm:prSet presAssocID="{DA1314C2-16CE-453C-9728-3CC1B4A3DE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5DD789-3E70-404C-BB4B-4043F883F041}" type="pres">
      <dgm:prSet presAssocID="{50AD6DD3-2435-4235-9AA2-FABB39B902AA}" presName="comp" presStyleCnt="0"/>
      <dgm:spPr/>
    </dgm:pt>
    <dgm:pt modelId="{CAE2E95D-51D6-4919-9B05-56E88C02DC0D}" type="pres">
      <dgm:prSet presAssocID="{50AD6DD3-2435-4235-9AA2-FABB39B902AA}" presName="box" presStyleLbl="node1" presStyleIdx="0" presStyleCnt="4"/>
      <dgm:spPr/>
      <dgm:t>
        <a:bodyPr/>
        <a:lstStyle/>
        <a:p>
          <a:endParaRPr lang="ru-RU"/>
        </a:p>
      </dgm:t>
    </dgm:pt>
    <dgm:pt modelId="{8C143107-9B6C-4B09-B761-22B16AD22678}" type="pres">
      <dgm:prSet presAssocID="{50AD6DD3-2435-4235-9AA2-FABB39B902AA}" presName="img" presStyleLbl="fgImgPlace1" presStyleIdx="0" presStyleCnt="4" custLinFactNeighborX="-2922" custLinFactNeighborY="-14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D1A9C30-8B52-483F-8143-3FFDD03086CC}" type="pres">
      <dgm:prSet presAssocID="{50AD6DD3-2435-4235-9AA2-FABB39B902A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8E3FB-2631-475B-AE42-DFBCC3944BB5}" type="pres">
      <dgm:prSet presAssocID="{D1EE8ACE-CB71-4684-AEEE-2DB3402D8F1C}" presName="spacer" presStyleCnt="0"/>
      <dgm:spPr/>
    </dgm:pt>
    <dgm:pt modelId="{331C9F82-3B77-4B68-A4B8-CCB4E1887448}" type="pres">
      <dgm:prSet presAssocID="{ED3C90CF-502F-4B5A-8472-34D93BB5470C}" presName="comp" presStyleCnt="0"/>
      <dgm:spPr/>
    </dgm:pt>
    <dgm:pt modelId="{3438163E-68A6-45AB-A7E3-89B2FFC20450}" type="pres">
      <dgm:prSet presAssocID="{ED3C90CF-502F-4B5A-8472-34D93BB5470C}" presName="box" presStyleLbl="node1" presStyleIdx="1" presStyleCnt="4" custLinFactNeighborX="-877" custLinFactNeighborY="-4737"/>
      <dgm:spPr/>
      <dgm:t>
        <a:bodyPr/>
        <a:lstStyle/>
        <a:p>
          <a:endParaRPr lang="ru-RU"/>
        </a:p>
      </dgm:t>
    </dgm:pt>
    <dgm:pt modelId="{41C9A5E0-CBC6-4FBC-A48D-16F792F6E1D5}" type="pres">
      <dgm:prSet presAssocID="{ED3C90CF-502F-4B5A-8472-34D93BB5470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E56D49F-2202-4511-A395-28012396033D}" type="pres">
      <dgm:prSet presAssocID="{ED3C90CF-502F-4B5A-8472-34D93BB5470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6FB8-5372-4F85-928D-29636FADEB25}" type="pres">
      <dgm:prSet presAssocID="{F800E78F-4406-466A-A52F-1BB5EBCA7AEA}" presName="spacer" presStyleCnt="0"/>
      <dgm:spPr/>
    </dgm:pt>
    <dgm:pt modelId="{2319051E-AF61-4401-A430-5A95A2423303}" type="pres">
      <dgm:prSet presAssocID="{98738360-65EF-40C1-8E9F-9A14329CE118}" presName="comp" presStyleCnt="0"/>
      <dgm:spPr/>
    </dgm:pt>
    <dgm:pt modelId="{67CFE66D-B62F-4E62-BA4C-77E11F558B16}" type="pres">
      <dgm:prSet presAssocID="{98738360-65EF-40C1-8E9F-9A14329CE118}" presName="box" presStyleLbl="node1" presStyleIdx="2" presStyleCnt="4"/>
      <dgm:spPr/>
      <dgm:t>
        <a:bodyPr/>
        <a:lstStyle/>
        <a:p>
          <a:endParaRPr lang="ru-RU"/>
        </a:p>
      </dgm:t>
    </dgm:pt>
    <dgm:pt modelId="{2CAA39CB-D19D-477C-B6BA-CEBA1FBB625D}" type="pres">
      <dgm:prSet presAssocID="{98738360-65EF-40C1-8E9F-9A14329CE11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12A2143-543B-4ACE-A99C-DF092510E2C5}" type="pres">
      <dgm:prSet presAssocID="{98738360-65EF-40C1-8E9F-9A14329CE11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23BD8-93F4-41B5-9494-509F1988D436}" type="pres">
      <dgm:prSet presAssocID="{B6F07308-FE9F-4931-872D-8BF81E7F5F01}" presName="spacer" presStyleCnt="0"/>
      <dgm:spPr/>
    </dgm:pt>
    <dgm:pt modelId="{CC4BA5A1-1A82-41FF-9705-8719392DCCEA}" type="pres">
      <dgm:prSet presAssocID="{DF68F1FE-8D82-4686-A970-071D6C75929C}" presName="comp" presStyleCnt="0"/>
      <dgm:spPr/>
    </dgm:pt>
    <dgm:pt modelId="{9A8390B1-8EF3-4838-882D-86522B5C6EB0}" type="pres">
      <dgm:prSet presAssocID="{DF68F1FE-8D82-4686-A970-071D6C75929C}" presName="box" presStyleLbl="node1" presStyleIdx="3" presStyleCnt="4" custLinFactNeighborX="292" custLinFactNeighborY="-9912"/>
      <dgm:spPr/>
      <dgm:t>
        <a:bodyPr/>
        <a:lstStyle/>
        <a:p>
          <a:endParaRPr lang="ru-RU"/>
        </a:p>
      </dgm:t>
    </dgm:pt>
    <dgm:pt modelId="{0B3247B4-8DC3-4A53-99E8-05E95308BFB4}" type="pres">
      <dgm:prSet presAssocID="{DF68F1FE-8D82-4686-A970-071D6C75929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1F70B9-000C-4DB5-9E64-229C7581666E}" type="pres">
      <dgm:prSet presAssocID="{DF68F1FE-8D82-4686-A970-071D6C75929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2A52A9-12E9-42F0-8F75-12603CD3A222}" type="presOf" srcId="{ED3C90CF-502F-4B5A-8472-34D93BB5470C}" destId="{8E56D49F-2202-4511-A395-28012396033D}" srcOrd="1" destOrd="0" presId="urn:microsoft.com/office/officeart/2005/8/layout/vList4#3"/>
    <dgm:cxn modelId="{ACF00096-D5D4-457B-90F5-C2C2F42AE7D7}" type="presOf" srcId="{50AD6DD3-2435-4235-9AA2-FABB39B902AA}" destId="{0D1A9C30-8B52-483F-8143-3FFDD03086CC}" srcOrd="1" destOrd="0" presId="urn:microsoft.com/office/officeart/2005/8/layout/vList4#3"/>
    <dgm:cxn modelId="{34D4D0AC-9748-4E4B-AF5D-D109E3B5F0F8}" type="presOf" srcId="{ED3C90CF-502F-4B5A-8472-34D93BB5470C}" destId="{3438163E-68A6-45AB-A7E3-89B2FFC20450}" srcOrd="0" destOrd="0" presId="urn:microsoft.com/office/officeart/2005/8/layout/vList4#3"/>
    <dgm:cxn modelId="{AD3352DE-452D-432F-B357-176CDBB72D16}" type="presOf" srcId="{98738360-65EF-40C1-8E9F-9A14329CE118}" destId="{B12A2143-543B-4ACE-A99C-DF092510E2C5}" srcOrd="1" destOrd="0" presId="urn:microsoft.com/office/officeart/2005/8/layout/vList4#3"/>
    <dgm:cxn modelId="{91676B3B-CEB3-4B2E-8C47-D8719AA13E90}" type="presOf" srcId="{98738360-65EF-40C1-8E9F-9A14329CE118}" destId="{67CFE66D-B62F-4E62-BA4C-77E11F558B16}" srcOrd="0" destOrd="0" presId="urn:microsoft.com/office/officeart/2005/8/layout/vList4#3"/>
    <dgm:cxn modelId="{6D8594DC-870D-4B4F-8630-7B91360BD8F1}" type="presOf" srcId="{50AD6DD3-2435-4235-9AA2-FABB39B902AA}" destId="{CAE2E95D-51D6-4919-9B05-56E88C02DC0D}" srcOrd="0" destOrd="0" presId="urn:microsoft.com/office/officeart/2005/8/layout/vList4#3"/>
    <dgm:cxn modelId="{274039FF-C500-4287-9145-2E30FC9F2301}" srcId="{DA1314C2-16CE-453C-9728-3CC1B4A3DE55}" destId="{ED3C90CF-502F-4B5A-8472-34D93BB5470C}" srcOrd="1" destOrd="0" parTransId="{DB1B65E6-675D-465E-A1B7-530CB48A9D07}" sibTransId="{F800E78F-4406-466A-A52F-1BB5EBCA7AEA}"/>
    <dgm:cxn modelId="{7E4A9E36-F802-408A-9BF9-FF07ED0660A5}" srcId="{DA1314C2-16CE-453C-9728-3CC1B4A3DE55}" destId="{98738360-65EF-40C1-8E9F-9A14329CE118}" srcOrd="2" destOrd="0" parTransId="{6C0960DD-FC48-4612-B0C2-040D38AE5F49}" sibTransId="{B6F07308-FE9F-4931-872D-8BF81E7F5F01}"/>
    <dgm:cxn modelId="{AE554590-11A4-4257-81B7-B8DCFCD80534}" srcId="{DA1314C2-16CE-453C-9728-3CC1B4A3DE55}" destId="{50AD6DD3-2435-4235-9AA2-FABB39B902AA}" srcOrd="0" destOrd="0" parTransId="{3CE69494-4205-428E-8E59-9135D4E4F9BE}" sibTransId="{D1EE8ACE-CB71-4684-AEEE-2DB3402D8F1C}"/>
    <dgm:cxn modelId="{7B8228F2-FCA3-42BA-AE9A-4D38CF4C7F59}" type="presOf" srcId="{DF68F1FE-8D82-4686-A970-071D6C75929C}" destId="{9A8390B1-8EF3-4838-882D-86522B5C6EB0}" srcOrd="0" destOrd="0" presId="urn:microsoft.com/office/officeart/2005/8/layout/vList4#3"/>
    <dgm:cxn modelId="{B7ED7D72-E31D-469A-B2D3-E70CCF873A21}" srcId="{DA1314C2-16CE-453C-9728-3CC1B4A3DE55}" destId="{DF68F1FE-8D82-4686-A970-071D6C75929C}" srcOrd="3" destOrd="0" parTransId="{8ACB0E0A-B066-48D0-ACCC-C5E513AA726A}" sibTransId="{8942320A-1B51-4E5E-BEBE-CFE89970DDC1}"/>
    <dgm:cxn modelId="{E25AB6BF-39FA-4C1B-8CA7-6358F6E11934}" type="presOf" srcId="{DF68F1FE-8D82-4686-A970-071D6C75929C}" destId="{A71F70B9-000C-4DB5-9E64-229C7581666E}" srcOrd="1" destOrd="0" presId="urn:microsoft.com/office/officeart/2005/8/layout/vList4#3"/>
    <dgm:cxn modelId="{10A5276D-3B8F-4362-A3D8-0276833F135E}" type="presOf" srcId="{DA1314C2-16CE-453C-9728-3CC1B4A3DE55}" destId="{FDD0859C-7E91-4F8C-BC86-6A493856522C}" srcOrd="0" destOrd="0" presId="urn:microsoft.com/office/officeart/2005/8/layout/vList4#3"/>
    <dgm:cxn modelId="{C65D892F-D711-4560-868B-D8AAF41C16CB}" type="presParOf" srcId="{FDD0859C-7E91-4F8C-BC86-6A493856522C}" destId="{8C5DD789-3E70-404C-BB4B-4043F883F041}" srcOrd="0" destOrd="0" presId="urn:microsoft.com/office/officeart/2005/8/layout/vList4#3"/>
    <dgm:cxn modelId="{8C773921-3ED4-4A70-981E-37DD66301589}" type="presParOf" srcId="{8C5DD789-3E70-404C-BB4B-4043F883F041}" destId="{CAE2E95D-51D6-4919-9B05-56E88C02DC0D}" srcOrd="0" destOrd="0" presId="urn:microsoft.com/office/officeart/2005/8/layout/vList4#3"/>
    <dgm:cxn modelId="{86D858B3-FBE6-4001-8320-4CD3B31E8CC3}" type="presParOf" srcId="{8C5DD789-3E70-404C-BB4B-4043F883F041}" destId="{8C143107-9B6C-4B09-B761-22B16AD22678}" srcOrd="1" destOrd="0" presId="urn:microsoft.com/office/officeart/2005/8/layout/vList4#3"/>
    <dgm:cxn modelId="{0901F792-B1CB-4EE4-A256-7E2282BF436F}" type="presParOf" srcId="{8C5DD789-3E70-404C-BB4B-4043F883F041}" destId="{0D1A9C30-8B52-483F-8143-3FFDD03086CC}" srcOrd="2" destOrd="0" presId="urn:microsoft.com/office/officeart/2005/8/layout/vList4#3"/>
    <dgm:cxn modelId="{BF296FEA-67BC-4BF0-88B8-063B7DEA3282}" type="presParOf" srcId="{FDD0859C-7E91-4F8C-BC86-6A493856522C}" destId="{AD88E3FB-2631-475B-AE42-DFBCC3944BB5}" srcOrd="1" destOrd="0" presId="urn:microsoft.com/office/officeart/2005/8/layout/vList4#3"/>
    <dgm:cxn modelId="{A9B0153B-C2C3-4F40-A510-783F7B3F00C2}" type="presParOf" srcId="{FDD0859C-7E91-4F8C-BC86-6A493856522C}" destId="{331C9F82-3B77-4B68-A4B8-CCB4E1887448}" srcOrd="2" destOrd="0" presId="urn:microsoft.com/office/officeart/2005/8/layout/vList4#3"/>
    <dgm:cxn modelId="{C5A34CD9-D002-4B06-A174-EB4A5DFD41E3}" type="presParOf" srcId="{331C9F82-3B77-4B68-A4B8-CCB4E1887448}" destId="{3438163E-68A6-45AB-A7E3-89B2FFC20450}" srcOrd="0" destOrd="0" presId="urn:microsoft.com/office/officeart/2005/8/layout/vList4#3"/>
    <dgm:cxn modelId="{DAB5FBBC-A6E4-4077-935C-A109B84D207B}" type="presParOf" srcId="{331C9F82-3B77-4B68-A4B8-CCB4E1887448}" destId="{41C9A5E0-CBC6-4FBC-A48D-16F792F6E1D5}" srcOrd="1" destOrd="0" presId="urn:microsoft.com/office/officeart/2005/8/layout/vList4#3"/>
    <dgm:cxn modelId="{9EBAE00A-C004-40B7-BB48-89C4930C7767}" type="presParOf" srcId="{331C9F82-3B77-4B68-A4B8-CCB4E1887448}" destId="{8E56D49F-2202-4511-A395-28012396033D}" srcOrd="2" destOrd="0" presId="urn:microsoft.com/office/officeart/2005/8/layout/vList4#3"/>
    <dgm:cxn modelId="{9F791C8B-34EC-4801-8F67-12D454B833C8}" type="presParOf" srcId="{FDD0859C-7E91-4F8C-BC86-6A493856522C}" destId="{541D6FB8-5372-4F85-928D-29636FADEB25}" srcOrd="3" destOrd="0" presId="urn:microsoft.com/office/officeart/2005/8/layout/vList4#3"/>
    <dgm:cxn modelId="{E9738F8B-5B89-401D-9A65-9B9750D7A427}" type="presParOf" srcId="{FDD0859C-7E91-4F8C-BC86-6A493856522C}" destId="{2319051E-AF61-4401-A430-5A95A2423303}" srcOrd="4" destOrd="0" presId="urn:microsoft.com/office/officeart/2005/8/layout/vList4#3"/>
    <dgm:cxn modelId="{2B6B71A4-EC23-477A-831C-FA697EA8B102}" type="presParOf" srcId="{2319051E-AF61-4401-A430-5A95A2423303}" destId="{67CFE66D-B62F-4E62-BA4C-77E11F558B16}" srcOrd="0" destOrd="0" presId="urn:microsoft.com/office/officeart/2005/8/layout/vList4#3"/>
    <dgm:cxn modelId="{0354D56B-D4A3-4984-AB22-F5F7007986FE}" type="presParOf" srcId="{2319051E-AF61-4401-A430-5A95A2423303}" destId="{2CAA39CB-D19D-477C-B6BA-CEBA1FBB625D}" srcOrd="1" destOrd="0" presId="urn:microsoft.com/office/officeart/2005/8/layout/vList4#3"/>
    <dgm:cxn modelId="{213E3F2D-4FDC-49CB-AF07-FD35B77FBA78}" type="presParOf" srcId="{2319051E-AF61-4401-A430-5A95A2423303}" destId="{B12A2143-543B-4ACE-A99C-DF092510E2C5}" srcOrd="2" destOrd="0" presId="urn:microsoft.com/office/officeart/2005/8/layout/vList4#3"/>
    <dgm:cxn modelId="{2465774F-FD61-41FC-88B6-6020B7FCAAA4}" type="presParOf" srcId="{FDD0859C-7E91-4F8C-BC86-6A493856522C}" destId="{8C423BD8-93F4-41B5-9494-509F1988D436}" srcOrd="5" destOrd="0" presId="urn:microsoft.com/office/officeart/2005/8/layout/vList4#3"/>
    <dgm:cxn modelId="{3C68ACD9-B6B2-4331-8290-ADB0EC75AD75}" type="presParOf" srcId="{FDD0859C-7E91-4F8C-BC86-6A493856522C}" destId="{CC4BA5A1-1A82-41FF-9705-8719392DCCEA}" srcOrd="6" destOrd="0" presId="urn:microsoft.com/office/officeart/2005/8/layout/vList4#3"/>
    <dgm:cxn modelId="{9ACAB9A0-45A3-4E31-9968-267255ABFB8F}" type="presParOf" srcId="{CC4BA5A1-1A82-41FF-9705-8719392DCCEA}" destId="{9A8390B1-8EF3-4838-882D-86522B5C6EB0}" srcOrd="0" destOrd="0" presId="urn:microsoft.com/office/officeart/2005/8/layout/vList4#3"/>
    <dgm:cxn modelId="{CB0B36F9-D02F-4677-9C1C-71D942522DD2}" type="presParOf" srcId="{CC4BA5A1-1A82-41FF-9705-8719392DCCEA}" destId="{0B3247B4-8DC3-4A53-99E8-05E95308BFB4}" srcOrd="1" destOrd="0" presId="urn:microsoft.com/office/officeart/2005/8/layout/vList4#3"/>
    <dgm:cxn modelId="{A63496A2-EAAA-47E9-A614-EC6A732B6ACB}" type="presParOf" srcId="{CC4BA5A1-1A82-41FF-9705-8719392DCCEA}" destId="{A71F70B9-000C-4DB5-9E64-229C7581666E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9947EA-4EFA-4599-9A32-2F7B44D111B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F773F1-71E2-475A-873D-23E34516AB52}">
      <dgm:prSet phldrT="[Текст]"/>
      <dgm:spPr/>
      <dgm:t>
        <a:bodyPr/>
        <a:lstStyle/>
        <a:p>
          <a:r>
            <a:rPr lang="ru-RU" b="1" dirty="0" smtClean="0"/>
            <a:t>Приобретение социальных знаний</a:t>
          </a:r>
          <a:r>
            <a:rPr lang="ru-RU" dirty="0" smtClean="0"/>
            <a:t>:</a:t>
          </a:r>
          <a:endParaRPr lang="ru-RU" dirty="0"/>
        </a:p>
      </dgm:t>
    </dgm:pt>
    <dgm:pt modelId="{C9ADFF33-EBDA-4F7E-AA58-2AC712FA1BCD}" type="parTrans" cxnId="{94D1816B-369F-4406-86EA-C1FF808BD38F}">
      <dgm:prSet/>
      <dgm:spPr/>
      <dgm:t>
        <a:bodyPr/>
        <a:lstStyle/>
        <a:p>
          <a:endParaRPr lang="ru-RU"/>
        </a:p>
      </dgm:t>
    </dgm:pt>
    <dgm:pt modelId="{84D67AC0-8A54-4910-8797-1C59A52E34E0}" type="sibTrans" cxnId="{94D1816B-369F-4406-86EA-C1FF808BD38F}">
      <dgm:prSet/>
      <dgm:spPr/>
      <dgm:t>
        <a:bodyPr/>
        <a:lstStyle/>
        <a:p>
          <a:endParaRPr lang="ru-RU"/>
        </a:p>
      </dgm:t>
    </dgm:pt>
    <dgm:pt modelId="{F4EE03C9-A11C-4F69-9C6C-79501F11BD2B}">
      <dgm:prSet phldrT="[Текст]" custT="1"/>
      <dgm:spPr/>
      <dgm:t>
        <a:bodyPr/>
        <a:lstStyle/>
        <a:p>
          <a:r>
            <a:rPr lang="ru-RU" sz="2400" b="1" dirty="0" smtClean="0"/>
            <a:t>Первичного понимания социальной реальности и повседневной жизни</a:t>
          </a:r>
          <a:endParaRPr lang="ru-RU" sz="2400" b="1" dirty="0"/>
        </a:p>
      </dgm:t>
    </dgm:pt>
    <dgm:pt modelId="{9C8BE707-A5C5-4B18-8276-31BFA8361E42}" type="parTrans" cxnId="{B5823A91-4EB2-48D4-ACC4-56B118D9508F}">
      <dgm:prSet/>
      <dgm:spPr/>
      <dgm:t>
        <a:bodyPr/>
        <a:lstStyle/>
        <a:p>
          <a:endParaRPr lang="ru-RU"/>
        </a:p>
      </dgm:t>
    </dgm:pt>
    <dgm:pt modelId="{2DB2A419-010D-47E1-8E79-BB414B67CEB8}" type="sibTrans" cxnId="{B5823A91-4EB2-48D4-ACC4-56B118D9508F}">
      <dgm:prSet/>
      <dgm:spPr/>
      <dgm:t>
        <a:bodyPr/>
        <a:lstStyle/>
        <a:p>
          <a:endParaRPr lang="ru-RU"/>
        </a:p>
      </dgm:t>
    </dgm:pt>
    <dgm:pt modelId="{72696131-7EFD-4E70-9618-13FBE6EB95E1}">
      <dgm:prSet phldrT="[Текст]"/>
      <dgm:spPr/>
      <dgm:t>
        <a:bodyPr/>
        <a:lstStyle/>
        <a:p>
          <a:r>
            <a:rPr lang="ru-RU" b="1" dirty="0" smtClean="0"/>
            <a:t>Получение позитивного отношения к базовым ценностям общества: </a:t>
          </a:r>
          <a:endParaRPr lang="ru-RU" b="1" dirty="0"/>
        </a:p>
      </dgm:t>
    </dgm:pt>
    <dgm:pt modelId="{A22D7738-9C35-4D94-8B59-8D2EB875D502}" type="parTrans" cxnId="{39DFC7BA-216F-4538-A600-D15729B8A0EC}">
      <dgm:prSet/>
      <dgm:spPr/>
      <dgm:t>
        <a:bodyPr/>
        <a:lstStyle/>
        <a:p>
          <a:endParaRPr lang="ru-RU"/>
        </a:p>
      </dgm:t>
    </dgm:pt>
    <dgm:pt modelId="{34ADACD8-E6A2-4371-B84F-346DA0A17950}" type="sibTrans" cxnId="{39DFC7BA-216F-4538-A600-D15729B8A0EC}">
      <dgm:prSet/>
      <dgm:spPr/>
      <dgm:t>
        <a:bodyPr/>
        <a:lstStyle/>
        <a:p>
          <a:endParaRPr lang="ru-RU"/>
        </a:p>
      </dgm:t>
    </dgm:pt>
    <dgm:pt modelId="{142118FE-19F3-4ADD-9EA1-482ADD451E1E}">
      <dgm:prSet phldrT="[Текст]"/>
      <dgm:spPr/>
      <dgm:t>
        <a:bodyPr/>
        <a:lstStyle/>
        <a:p>
          <a:r>
            <a:rPr lang="ru-RU" b="1" dirty="0" smtClean="0"/>
            <a:t>Человек</a:t>
          </a:r>
        </a:p>
        <a:p>
          <a:r>
            <a:rPr lang="ru-RU" b="1" dirty="0" smtClean="0"/>
            <a:t>Семья</a:t>
          </a:r>
        </a:p>
        <a:p>
          <a:r>
            <a:rPr lang="ru-RU" b="1" dirty="0" smtClean="0"/>
            <a:t>Отечество</a:t>
          </a:r>
        </a:p>
        <a:p>
          <a:r>
            <a:rPr lang="ru-RU" b="1" dirty="0" smtClean="0"/>
            <a:t>Мир</a:t>
          </a:r>
        </a:p>
        <a:p>
          <a:r>
            <a:rPr lang="ru-RU" b="1" dirty="0" smtClean="0"/>
            <a:t>Природа</a:t>
          </a:r>
        </a:p>
        <a:p>
          <a:r>
            <a:rPr lang="ru-RU" b="1" dirty="0" smtClean="0"/>
            <a:t>Культура</a:t>
          </a:r>
        </a:p>
        <a:p>
          <a:r>
            <a:rPr lang="ru-RU" b="1" dirty="0" smtClean="0"/>
            <a:t>Знания</a:t>
          </a:r>
        </a:p>
        <a:p>
          <a:r>
            <a:rPr lang="ru-RU" b="1" dirty="0" smtClean="0"/>
            <a:t>Труд</a:t>
          </a:r>
          <a:endParaRPr lang="ru-RU" b="1" dirty="0"/>
        </a:p>
      </dgm:t>
    </dgm:pt>
    <dgm:pt modelId="{4C678DF0-D32E-4548-853A-C0248DBBF2DF}" type="parTrans" cxnId="{33AFC928-6FD5-4F8C-A8B7-58AA0EE2DFDA}">
      <dgm:prSet/>
      <dgm:spPr/>
      <dgm:t>
        <a:bodyPr/>
        <a:lstStyle/>
        <a:p>
          <a:endParaRPr lang="ru-RU"/>
        </a:p>
      </dgm:t>
    </dgm:pt>
    <dgm:pt modelId="{B1F5963A-E912-4659-A2C1-FC5F95C72C1E}" type="sibTrans" cxnId="{33AFC928-6FD5-4F8C-A8B7-58AA0EE2DFDA}">
      <dgm:prSet/>
      <dgm:spPr/>
      <dgm:t>
        <a:bodyPr/>
        <a:lstStyle/>
        <a:p>
          <a:endParaRPr lang="ru-RU"/>
        </a:p>
      </dgm:t>
    </dgm:pt>
    <dgm:pt modelId="{579BFB87-9A22-42A6-A0E7-A06327230E51}">
      <dgm:prSet phldrT="[Текст]" custT="1"/>
      <dgm:spPr/>
      <dgm:t>
        <a:bodyPr/>
        <a:lstStyle/>
        <a:p>
          <a:r>
            <a:rPr lang="ru-RU" sz="2400" b="1" dirty="0" smtClean="0"/>
            <a:t>к социальной реальности</a:t>
          </a:r>
          <a:endParaRPr lang="ru-RU" sz="2400" b="1" dirty="0"/>
        </a:p>
      </dgm:t>
    </dgm:pt>
    <dgm:pt modelId="{455B16E2-BCF6-4D06-B4FF-628595126D1B}" type="parTrans" cxnId="{DC428DB4-A0D9-4924-8CFE-367BB2DD8647}">
      <dgm:prSet/>
      <dgm:spPr/>
      <dgm:t>
        <a:bodyPr/>
        <a:lstStyle/>
        <a:p>
          <a:endParaRPr lang="ru-RU"/>
        </a:p>
      </dgm:t>
    </dgm:pt>
    <dgm:pt modelId="{302295F7-9B61-436B-AA67-B181214E0C4A}" type="sibTrans" cxnId="{DC428DB4-A0D9-4924-8CFE-367BB2DD8647}">
      <dgm:prSet/>
      <dgm:spPr/>
      <dgm:t>
        <a:bodyPr/>
        <a:lstStyle/>
        <a:p>
          <a:endParaRPr lang="ru-RU"/>
        </a:p>
      </dgm:t>
    </dgm:pt>
    <dgm:pt modelId="{4B3B0B46-AED2-4E72-92DF-CC9CE77EE002}">
      <dgm:prSet phldrT="[Текст]"/>
      <dgm:spPr/>
      <dgm:t>
        <a:bodyPr/>
        <a:lstStyle/>
        <a:p>
          <a:r>
            <a:rPr lang="ru-RU" b="1" dirty="0" smtClean="0"/>
            <a:t>Получение опыта самостоятельного общественного действия: </a:t>
          </a:r>
          <a:endParaRPr lang="ru-RU" b="1" dirty="0"/>
        </a:p>
      </dgm:t>
    </dgm:pt>
    <dgm:pt modelId="{5C52C8DC-61D5-4449-B1AB-E2265295AF6D}" type="parTrans" cxnId="{67D7C14D-E1DA-4641-A1EF-8BB5F861B57A}">
      <dgm:prSet/>
      <dgm:spPr/>
      <dgm:t>
        <a:bodyPr/>
        <a:lstStyle/>
        <a:p>
          <a:endParaRPr lang="ru-RU"/>
        </a:p>
      </dgm:t>
    </dgm:pt>
    <dgm:pt modelId="{3C941AD4-340B-4B63-ABF2-1E4F9881CCB1}" type="sibTrans" cxnId="{67D7C14D-E1DA-4641-A1EF-8BB5F861B57A}">
      <dgm:prSet/>
      <dgm:spPr/>
      <dgm:t>
        <a:bodyPr/>
        <a:lstStyle/>
        <a:p>
          <a:endParaRPr lang="ru-RU"/>
        </a:p>
      </dgm:t>
    </dgm:pt>
    <dgm:pt modelId="{7108546B-7324-4BE1-B50C-9FAFA6147787}">
      <dgm:prSet phldrT="[Текст]"/>
      <dgm:spPr/>
      <dgm:t>
        <a:bodyPr/>
        <a:lstStyle/>
        <a:p>
          <a:r>
            <a:rPr lang="ru-RU" b="1" dirty="0" smtClean="0"/>
            <a:t>Принятие решения в ситуации нравственного выбора</a:t>
          </a:r>
        </a:p>
        <a:p>
          <a:r>
            <a:rPr lang="ru-RU" b="1" dirty="0" smtClean="0"/>
            <a:t>Применение знаний, умений, навыков в социальном творчестве</a:t>
          </a:r>
        </a:p>
      </dgm:t>
    </dgm:pt>
    <dgm:pt modelId="{E6863A59-727B-45E5-AA83-5B38536FCC91}" type="parTrans" cxnId="{37E42331-3AC6-4609-82D3-555D08FB78E1}">
      <dgm:prSet/>
      <dgm:spPr/>
      <dgm:t>
        <a:bodyPr/>
        <a:lstStyle/>
        <a:p>
          <a:endParaRPr lang="ru-RU"/>
        </a:p>
      </dgm:t>
    </dgm:pt>
    <dgm:pt modelId="{107860CC-5E9C-43D6-9377-036107CBA887}" type="sibTrans" cxnId="{37E42331-3AC6-4609-82D3-555D08FB78E1}">
      <dgm:prSet/>
      <dgm:spPr/>
      <dgm:t>
        <a:bodyPr/>
        <a:lstStyle/>
        <a:p>
          <a:endParaRPr lang="ru-RU"/>
        </a:p>
      </dgm:t>
    </dgm:pt>
    <dgm:pt modelId="{12695AA2-D7F6-4DA3-96ED-444A1A1A221A}">
      <dgm:prSet phldrT="[Текст]" custT="1"/>
      <dgm:spPr/>
      <dgm:t>
        <a:bodyPr/>
        <a:lstStyle/>
        <a:p>
          <a:r>
            <a:rPr lang="ru-RU" sz="2000" b="1" dirty="0" smtClean="0"/>
            <a:t>Сотрудничество со сверстниками, педагогами, др. людьми</a:t>
          </a:r>
          <a:endParaRPr lang="ru-RU" sz="2000" b="1" dirty="0"/>
        </a:p>
      </dgm:t>
    </dgm:pt>
    <dgm:pt modelId="{D21E9582-19EF-4ACF-AA52-0ED6A5851ABD}" type="parTrans" cxnId="{DE81B887-DB92-4EA7-ADA6-3BE6168CD7D1}">
      <dgm:prSet/>
      <dgm:spPr/>
      <dgm:t>
        <a:bodyPr/>
        <a:lstStyle/>
        <a:p>
          <a:endParaRPr lang="ru-RU"/>
        </a:p>
      </dgm:t>
    </dgm:pt>
    <dgm:pt modelId="{4CB174B5-2176-42E5-B7E8-20349F072C5B}" type="sibTrans" cxnId="{DE81B887-DB92-4EA7-ADA6-3BE6168CD7D1}">
      <dgm:prSet/>
      <dgm:spPr/>
      <dgm:t>
        <a:bodyPr/>
        <a:lstStyle/>
        <a:p>
          <a:endParaRPr lang="ru-RU"/>
        </a:p>
      </dgm:t>
    </dgm:pt>
    <dgm:pt modelId="{CAB74A29-9FEB-48D0-9E2C-AB3F3B2A1CE1}" type="pres">
      <dgm:prSet presAssocID="{689947EA-4EFA-4599-9A32-2F7B44D111B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B2A835-E13F-46ED-BEB7-7E0A9800E0EB}" type="pres">
      <dgm:prSet presAssocID="{CCF773F1-71E2-475A-873D-23E34516AB52}" presName="compNode" presStyleCnt="0"/>
      <dgm:spPr/>
    </dgm:pt>
    <dgm:pt modelId="{7DB2FBC7-A939-4C0C-8255-5AB7988CBA35}" type="pres">
      <dgm:prSet presAssocID="{CCF773F1-71E2-475A-873D-23E34516AB52}" presName="aNode" presStyleLbl="bgShp" presStyleIdx="0" presStyleCnt="3"/>
      <dgm:spPr/>
      <dgm:t>
        <a:bodyPr/>
        <a:lstStyle/>
        <a:p>
          <a:endParaRPr lang="ru-RU"/>
        </a:p>
      </dgm:t>
    </dgm:pt>
    <dgm:pt modelId="{C98B93A6-B76B-421B-8735-EC3AC788DE61}" type="pres">
      <dgm:prSet presAssocID="{CCF773F1-71E2-475A-873D-23E34516AB52}" presName="textNode" presStyleLbl="bgShp" presStyleIdx="0" presStyleCnt="3"/>
      <dgm:spPr/>
      <dgm:t>
        <a:bodyPr/>
        <a:lstStyle/>
        <a:p>
          <a:endParaRPr lang="ru-RU"/>
        </a:p>
      </dgm:t>
    </dgm:pt>
    <dgm:pt modelId="{15C7EE85-F1AC-4648-97A1-0783F51CB506}" type="pres">
      <dgm:prSet presAssocID="{CCF773F1-71E2-475A-873D-23E34516AB52}" presName="compChildNode" presStyleCnt="0"/>
      <dgm:spPr/>
    </dgm:pt>
    <dgm:pt modelId="{7872F7F2-0D7A-44B7-A91E-9D3D65775BF8}" type="pres">
      <dgm:prSet presAssocID="{CCF773F1-71E2-475A-873D-23E34516AB52}" presName="theInnerList" presStyleCnt="0"/>
      <dgm:spPr/>
    </dgm:pt>
    <dgm:pt modelId="{EE7657C8-5E49-4FB3-B81C-12EA8AB75720}" type="pres">
      <dgm:prSet presAssocID="{F4EE03C9-A11C-4F69-9C6C-79501F11BD2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D0BE9-73EF-4D7D-A5CA-562D4DF346E9}" type="pres">
      <dgm:prSet presAssocID="{CCF773F1-71E2-475A-873D-23E34516AB52}" presName="aSpace" presStyleCnt="0"/>
      <dgm:spPr/>
    </dgm:pt>
    <dgm:pt modelId="{6FB4EE94-C200-471B-9E47-809D19FAF725}" type="pres">
      <dgm:prSet presAssocID="{72696131-7EFD-4E70-9618-13FBE6EB95E1}" presName="compNode" presStyleCnt="0"/>
      <dgm:spPr/>
    </dgm:pt>
    <dgm:pt modelId="{4004EB77-0C43-4B06-B72E-25784FC150C2}" type="pres">
      <dgm:prSet presAssocID="{72696131-7EFD-4E70-9618-13FBE6EB95E1}" presName="aNode" presStyleLbl="bgShp" presStyleIdx="1" presStyleCnt="3" custLinFactNeighborX="-368" custLinFactNeighborY="15110"/>
      <dgm:spPr/>
      <dgm:t>
        <a:bodyPr/>
        <a:lstStyle/>
        <a:p>
          <a:endParaRPr lang="ru-RU"/>
        </a:p>
      </dgm:t>
    </dgm:pt>
    <dgm:pt modelId="{6BF6B52F-42E8-42EB-895E-0E3949F39F77}" type="pres">
      <dgm:prSet presAssocID="{72696131-7EFD-4E70-9618-13FBE6EB95E1}" presName="textNode" presStyleLbl="bgShp" presStyleIdx="1" presStyleCnt="3"/>
      <dgm:spPr/>
      <dgm:t>
        <a:bodyPr/>
        <a:lstStyle/>
        <a:p>
          <a:endParaRPr lang="ru-RU"/>
        </a:p>
      </dgm:t>
    </dgm:pt>
    <dgm:pt modelId="{C31D1561-3563-4666-9A0C-4BF533FB4CAD}" type="pres">
      <dgm:prSet presAssocID="{72696131-7EFD-4E70-9618-13FBE6EB95E1}" presName="compChildNode" presStyleCnt="0"/>
      <dgm:spPr/>
    </dgm:pt>
    <dgm:pt modelId="{15445417-5001-42B9-B9A2-0E8E924BF4A8}" type="pres">
      <dgm:prSet presAssocID="{72696131-7EFD-4E70-9618-13FBE6EB95E1}" presName="theInnerList" presStyleCnt="0"/>
      <dgm:spPr/>
    </dgm:pt>
    <dgm:pt modelId="{8F002DDA-3AF2-4F31-BA30-C82BA0465D2D}" type="pres">
      <dgm:prSet presAssocID="{142118FE-19F3-4ADD-9EA1-482ADD451E1E}" presName="childNode" presStyleLbl="node1" presStyleIdx="1" presStyleCnt="5" custScaleY="236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D875F-BDF1-4A16-BFC5-EE7ABBA378B9}" type="pres">
      <dgm:prSet presAssocID="{142118FE-19F3-4ADD-9EA1-482ADD451E1E}" presName="aSpace2" presStyleCnt="0"/>
      <dgm:spPr/>
    </dgm:pt>
    <dgm:pt modelId="{5886CD6B-59BD-45F3-BD83-60687B1C69A4}" type="pres">
      <dgm:prSet presAssocID="{579BFB87-9A22-42A6-A0E7-A06327230E51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13AB7-9F38-47A0-882D-287AB6519928}" type="pres">
      <dgm:prSet presAssocID="{72696131-7EFD-4E70-9618-13FBE6EB95E1}" presName="aSpace" presStyleCnt="0"/>
      <dgm:spPr/>
    </dgm:pt>
    <dgm:pt modelId="{05D4E5C6-E3B5-4553-888D-6DBB039B1AC0}" type="pres">
      <dgm:prSet presAssocID="{4B3B0B46-AED2-4E72-92DF-CC9CE77EE002}" presName="compNode" presStyleCnt="0"/>
      <dgm:spPr/>
    </dgm:pt>
    <dgm:pt modelId="{B93CD9BB-7F5A-4D96-869B-D4CA74188C1E}" type="pres">
      <dgm:prSet presAssocID="{4B3B0B46-AED2-4E72-92DF-CC9CE77EE002}" presName="aNode" presStyleLbl="bgShp" presStyleIdx="2" presStyleCnt="3"/>
      <dgm:spPr/>
      <dgm:t>
        <a:bodyPr/>
        <a:lstStyle/>
        <a:p>
          <a:endParaRPr lang="ru-RU"/>
        </a:p>
      </dgm:t>
    </dgm:pt>
    <dgm:pt modelId="{1780FB06-268D-419E-8259-1910AC61BE53}" type="pres">
      <dgm:prSet presAssocID="{4B3B0B46-AED2-4E72-92DF-CC9CE77EE002}" presName="textNode" presStyleLbl="bgShp" presStyleIdx="2" presStyleCnt="3"/>
      <dgm:spPr/>
      <dgm:t>
        <a:bodyPr/>
        <a:lstStyle/>
        <a:p>
          <a:endParaRPr lang="ru-RU"/>
        </a:p>
      </dgm:t>
    </dgm:pt>
    <dgm:pt modelId="{DD954EFE-2D0E-451E-93CD-685472C92FB1}" type="pres">
      <dgm:prSet presAssocID="{4B3B0B46-AED2-4E72-92DF-CC9CE77EE002}" presName="compChildNode" presStyleCnt="0"/>
      <dgm:spPr/>
    </dgm:pt>
    <dgm:pt modelId="{E6F6C7D6-19D8-4FCA-845B-9E764F498843}" type="pres">
      <dgm:prSet presAssocID="{4B3B0B46-AED2-4E72-92DF-CC9CE77EE002}" presName="theInnerList" presStyleCnt="0"/>
      <dgm:spPr/>
    </dgm:pt>
    <dgm:pt modelId="{A1225B1F-B4DB-47FD-9E8A-C71CABE0BD70}" type="pres">
      <dgm:prSet presAssocID="{7108546B-7324-4BE1-B50C-9FAFA614778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CBBE3-96E5-4C11-A1ED-0A1572E1B849}" type="pres">
      <dgm:prSet presAssocID="{7108546B-7324-4BE1-B50C-9FAFA6147787}" presName="aSpace2" presStyleCnt="0"/>
      <dgm:spPr/>
    </dgm:pt>
    <dgm:pt modelId="{E39A5FF3-8985-4F64-AD29-D5086A3984E3}" type="pres">
      <dgm:prSet presAssocID="{12695AA2-D7F6-4DA3-96ED-444A1A1A221A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D66C1E-2BE7-4710-9A92-D652FCA682F7}" type="presOf" srcId="{CCF773F1-71E2-475A-873D-23E34516AB52}" destId="{C98B93A6-B76B-421B-8735-EC3AC788DE61}" srcOrd="1" destOrd="0" presId="urn:microsoft.com/office/officeart/2005/8/layout/lProcess2"/>
    <dgm:cxn modelId="{AA2D2598-A055-465F-AE68-7CF490FDB697}" type="presOf" srcId="{72696131-7EFD-4E70-9618-13FBE6EB95E1}" destId="{4004EB77-0C43-4B06-B72E-25784FC150C2}" srcOrd="0" destOrd="0" presId="urn:microsoft.com/office/officeart/2005/8/layout/lProcess2"/>
    <dgm:cxn modelId="{37E42331-3AC6-4609-82D3-555D08FB78E1}" srcId="{4B3B0B46-AED2-4E72-92DF-CC9CE77EE002}" destId="{7108546B-7324-4BE1-B50C-9FAFA6147787}" srcOrd="0" destOrd="0" parTransId="{E6863A59-727B-45E5-AA83-5B38536FCC91}" sibTransId="{107860CC-5E9C-43D6-9377-036107CBA887}"/>
    <dgm:cxn modelId="{13DA5803-C9A5-455B-BEB6-9D33430F49BE}" type="presOf" srcId="{4B3B0B46-AED2-4E72-92DF-CC9CE77EE002}" destId="{1780FB06-268D-419E-8259-1910AC61BE53}" srcOrd="1" destOrd="0" presId="urn:microsoft.com/office/officeart/2005/8/layout/lProcess2"/>
    <dgm:cxn modelId="{780F0AAD-9B79-478C-B5DE-2F51765CAB61}" type="presOf" srcId="{142118FE-19F3-4ADD-9EA1-482ADD451E1E}" destId="{8F002DDA-3AF2-4F31-BA30-C82BA0465D2D}" srcOrd="0" destOrd="0" presId="urn:microsoft.com/office/officeart/2005/8/layout/lProcess2"/>
    <dgm:cxn modelId="{A8A88644-3C54-43F9-9047-BBFC9DAD173C}" type="presOf" srcId="{579BFB87-9A22-42A6-A0E7-A06327230E51}" destId="{5886CD6B-59BD-45F3-BD83-60687B1C69A4}" srcOrd="0" destOrd="0" presId="urn:microsoft.com/office/officeart/2005/8/layout/lProcess2"/>
    <dgm:cxn modelId="{39DFC7BA-216F-4538-A600-D15729B8A0EC}" srcId="{689947EA-4EFA-4599-9A32-2F7B44D111B7}" destId="{72696131-7EFD-4E70-9618-13FBE6EB95E1}" srcOrd="1" destOrd="0" parTransId="{A22D7738-9C35-4D94-8B59-8D2EB875D502}" sibTransId="{34ADACD8-E6A2-4371-B84F-346DA0A17950}"/>
    <dgm:cxn modelId="{94D1816B-369F-4406-86EA-C1FF808BD38F}" srcId="{689947EA-4EFA-4599-9A32-2F7B44D111B7}" destId="{CCF773F1-71E2-475A-873D-23E34516AB52}" srcOrd="0" destOrd="0" parTransId="{C9ADFF33-EBDA-4F7E-AA58-2AC712FA1BCD}" sibTransId="{84D67AC0-8A54-4910-8797-1C59A52E34E0}"/>
    <dgm:cxn modelId="{67D7C14D-E1DA-4641-A1EF-8BB5F861B57A}" srcId="{689947EA-4EFA-4599-9A32-2F7B44D111B7}" destId="{4B3B0B46-AED2-4E72-92DF-CC9CE77EE002}" srcOrd="2" destOrd="0" parTransId="{5C52C8DC-61D5-4449-B1AB-E2265295AF6D}" sibTransId="{3C941AD4-340B-4B63-ABF2-1E4F9881CCB1}"/>
    <dgm:cxn modelId="{1168C047-A21D-49CE-A1EA-DF2B1D3067A3}" type="presOf" srcId="{72696131-7EFD-4E70-9618-13FBE6EB95E1}" destId="{6BF6B52F-42E8-42EB-895E-0E3949F39F77}" srcOrd="1" destOrd="0" presId="urn:microsoft.com/office/officeart/2005/8/layout/lProcess2"/>
    <dgm:cxn modelId="{68A73013-9971-4933-BF15-50CF8EB55BAE}" type="presOf" srcId="{4B3B0B46-AED2-4E72-92DF-CC9CE77EE002}" destId="{B93CD9BB-7F5A-4D96-869B-D4CA74188C1E}" srcOrd="0" destOrd="0" presId="urn:microsoft.com/office/officeart/2005/8/layout/lProcess2"/>
    <dgm:cxn modelId="{61C7787D-1AA4-4E99-A487-3D6001A38F6E}" type="presOf" srcId="{689947EA-4EFA-4599-9A32-2F7B44D111B7}" destId="{CAB74A29-9FEB-48D0-9E2C-AB3F3B2A1CE1}" srcOrd="0" destOrd="0" presId="urn:microsoft.com/office/officeart/2005/8/layout/lProcess2"/>
    <dgm:cxn modelId="{33AFC928-6FD5-4F8C-A8B7-58AA0EE2DFDA}" srcId="{72696131-7EFD-4E70-9618-13FBE6EB95E1}" destId="{142118FE-19F3-4ADD-9EA1-482ADD451E1E}" srcOrd="0" destOrd="0" parTransId="{4C678DF0-D32E-4548-853A-C0248DBBF2DF}" sibTransId="{B1F5963A-E912-4659-A2C1-FC5F95C72C1E}"/>
    <dgm:cxn modelId="{42FC2A2D-5BF4-438C-958F-388E30EF7E1D}" type="presOf" srcId="{12695AA2-D7F6-4DA3-96ED-444A1A1A221A}" destId="{E39A5FF3-8985-4F64-AD29-D5086A3984E3}" srcOrd="0" destOrd="0" presId="urn:microsoft.com/office/officeart/2005/8/layout/lProcess2"/>
    <dgm:cxn modelId="{2739EE59-BD2E-4859-813C-B49324762539}" type="presOf" srcId="{7108546B-7324-4BE1-B50C-9FAFA6147787}" destId="{A1225B1F-B4DB-47FD-9E8A-C71CABE0BD70}" srcOrd="0" destOrd="0" presId="urn:microsoft.com/office/officeart/2005/8/layout/lProcess2"/>
    <dgm:cxn modelId="{DC428DB4-A0D9-4924-8CFE-367BB2DD8647}" srcId="{72696131-7EFD-4E70-9618-13FBE6EB95E1}" destId="{579BFB87-9A22-42A6-A0E7-A06327230E51}" srcOrd="1" destOrd="0" parTransId="{455B16E2-BCF6-4D06-B4FF-628595126D1B}" sibTransId="{302295F7-9B61-436B-AA67-B181214E0C4A}"/>
    <dgm:cxn modelId="{4A55A9C7-09D4-4086-8345-F12139473072}" type="presOf" srcId="{CCF773F1-71E2-475A-873D-23E34516AB52}" destId="{7DB2FBC7-A939-4C0C-8255-5AB7988CBA35}" srcOrd="0" destOrd="0" presId="urn:microsoft.com/office/officeart/2005/8/layout/lProcess2"/>
    <dgm:cxn modelId="{B5823A91-4EB2-48D4-ACC4-56B118D9508F}" srcId="{CCF773F1-71E2-475A-873D-23E34516AB52}" destId="{F4EE03C9-A11C-4F69-9C6C-79501F11BD2B}" srcOrd="0" destOrd="0" parTransId="{9C8BE707-A5C5-4B18-8276-31BFA8361E42}" sibTransId="{2DB2A419-010D-47E1-8E79-BB414B67CEB8}"/>
    <dgm:cxn modelId="{DE81B887-DB92-4EA7-ADA6-3BE6168CD7D1}" srcId="{4B3B0B46-AED2-4E72-92DF-CC9CE77EE002}" destId="{12695AA2-D7F6-4DA3-96ED-444A1A1A221A}" srcOrd="1" destOrd="0" parTransId="{D21E9582-19EF-4ACF-AA52-0ED6A5851ABD}" sibTransId="{4CB174B5-2176-42E5-B7E8-20349F072C5B}"/>
    <dgm:cxn modelId="{DB0EA583-0634-4938-A93D-A257A4573246}" type="presOf" srcId="{F4EE03C9-A11C-4F69-9C6C-79501F11BD2B}" destId="{EE7657C8-5E49-4FB3-B81C-12EA8AB75720}" srcOrd="0" destOrd="0" presId="urn:microsoft.com/office/officeart/2005/8/layout/lProcess2"/>
    <dgm:cxn modelId="{67C19177-C82C-45CB-B893-CC5F14060B70}" type="presParOf" srcId="{CAB74A29-9FEB-48D0-9E2C-AB3F3B2A1CE1}" destId="{F0B2A835-E13F-46ED-BEB7-7E0A9800E0EB}" srcOrd="0" destOrd="0" presId="urn:microsoft.com/office/officeart/2005/8/layout/lProcess2"/>
    <dgm:cxn modelId="{3957C4A6-06E9-4F7A-B9F6-0C572384051D}" type="presParOf" srcId="{F0B2A835-E13F-46ED-BEB7-7E0A9800E0EB}" destId="{7DB2FBC7-A939-4C0C-8255-5AB7988CBA35}" srcOrd="0" destOrd="0" presId="urn:microsoft.com/office/officeart/2005/8/layout/lProcess2"/>
    <dgm:cxn modelId="{AB878EF4-632B-4276-AA61-4301F2608822}" type="presParOf" srcId="{F0B2A835-E13F-46ED-BEB7-7E0A9800E0EB}" destId="{C98B93A6-B76B-421B-8735-EC3AC788DE61}" srcOrd="1" destOrd="0" presId="urn:microsoft.com/office/officeart/2005/8/layout/lProcess2"/>
    <dgm:cxn modelId="{20EA0B8E-09F1-4667-80B7-4EBF00DF4696}" type="presParOf" srcId="{F0B2A835-E13F-46ED-BEB7-7E0A9800E0EB}" destId="{15C7EE85-F1AC-4648-97A1-0783F51CB506}" srcOrd="2" destOrd="0" presId="urn:microsoft.com/office/officeart/2005/8/layout/lProcess2"/>
    <dgm:cxn modelId="{B0CEF5DC-1397-431D-8F8D-2DB961714B1D}" type="presParOf" srcId="{15C7EE85-F1AC-4648-97A1-0783F51CB506}" destId="{7872F7F2-0D7A-44B7-A91E-9D3D65775BF8}" srcOrd="0" destOrd="0" presId="urn:microsoft.com/office/officeart/2005/8/layout/lProcess2"/>
    <dgm:cxn modelId="{70EF3115-FFDC-40FD-B882-20212F8E9EFD}" type="presParOf" srcId="{7872F7F2-0D7A-44B7-A91E-9D3D65775BF8}" destId="{EE7657C8-5E49-4FB3-B81C-12EA8AB75720}" srcOrd="0" destOrd="0" presId="urn:microsoft.com/office/officeart/2005/8/layout/lProcess2"/>
    <dgm:cxn modelId="{C5FB5CF7-1F25-4ACC-8D21-82BE12FFF17B}" type="presParOf" srcId="{CAB74A29-9FEB-48D0-9E2C-AB3F3B2A1CE1}" destId="{4BBD0BE9-73EF-4D7D-A5CA-562D4DF346E9}" srcOrd="1" destOrd="0" presId="urn:microsoft.com/office/officeart/2005/8/layout/lProcess2"/>
    <dgm:cxn modelId="{2CF8721D-664C-40B4-8520-5A32A3AB42ED}" type="presParOf" srcId="{CAB74A29-9FEB-48D0-9E2C-AB3F3B2A1CE1}" destId="{6FB4EE94-C200-471B-9E47-809D19FAF725}" srcOrd="2" destOrd="0" presId="urn:microsoft.com/office/officeart/2005/8/layout/lProcess2"/>
    <dgm:cxn modelId="{FF4FABAC-EC17-49FD-B461-771AC927F47F}" type="presParOf" srcId="{6FB4EE94-C200-471B-9E47-809D19FAF725}" destId="{4004EB77-0C43-4B06-B72E-25784FC150C2}" srcOrd="0" destOrd="0" presId="urn:microsoft.com/office/officeart/2005/8/layout/lProcess2"/>
    <dgm:cxn modelId="{8A9C3985-A122-4E06-B125-4E49887CA627}" type="presParOf" srcId="{6FB4EE94-C200-471B-9E47-809D19FAF725}" destId="{6BF6B52F-42E8-42EB-895E-0E3949F39F77}" srcOrd="1" destOrd="0" presId="urn:microsoft.com/office/officeart/2005/8/layout/lProcess2"/>
    <dgm:cxn modelId="{9D8375EB-903F-461E-AE6B-A1773D0006D8}" type="presParOf" srcId="{6FB4EE94-C200-471B-9E47-809D19FAF725}" destId="{C31D1561-3563-4666-9A0C-4BF533FB4CAD}" srcOrd="2" destOrd="0" presId="urn:microsoft.com/office/officeart/2005/8/layout/lProcess2"/>
    <dgm:cxn modelId="{9CBFF236-A893-466B-B12D-142CAACB20BE}" type="presParOf" srcId="{C31D1561-3563-4666-9A0C-4BF533FB4CAD}" destId="{15445417-5001-42B9-B9A2-0E8E924BF4A8}" srcOrd="0" destOrd="0" presId="urn:microsoft.com/office/officeart/2005/8/layout/lProcess2"/>
    <dgm:cxn modelId="{FAB067CF-C356-430B-8351-5AA4857C8B05}" type="presParOf" srcId="{15445417-5001-42B9-B9A2-0E8E924BF4A8}" destId="{8F002DDA-3AF2-4F31-BA30-C82BA0465D2D}" srcOrd="0" destOrd="0" presId="urn:microsoft.com/office/officeart/2005/8/layout/lProcess2"/>
    <dgm:cxn modelId="{432B88C1-2EDF-4C6C-9309-A3E38ECB3B8D}" type="presParOf" srcId="{15445417-5001-42B9-B9A2-0E8E924BF4A8}" destId="{9F3D875F-BDF1-4A16-BFC5-EE7ABBA378B9}" srcOrd="1" destOrd="0" presId="urn:microsoft.com/office/officeart/2005/8/layout/lProcess2"/>
    <dgm:cxn modelId="{C732A0E9-2F29-4578-962B-9F1D1C9D1709}" type="presParOf" srcId="{15445417-5001-42B9-B9A2-0E8E924BF4A8}" destId="{5886CD6B-59BD-45F3-BD83-60687B1C69A4}" srcOrd="2" destOrd="0" presId="urn:microsoft.com/office/officeart/2005/8/layout/lProcess2"/>
    <dgm:cxn modelId="{F37DC633-722C-43BB-A1D8-068E5973E07B}" type="presParOf" srcId="{CAB74A29-9FEB-48D0-9E2C-AB3F3B2A1CE1}" destId="{97513AB7-9F38-47A0-882D-287AB6519928}" srcOrd="3" destOrd="0" presId="urn:microsoft.com/office/officeart/2005/8/layout/lProcess2"/>
    <dgm:cxn modelId="{8B35FAFD-636E-4050-8912-654680B5C762}" type="presParOf" srcId="{CAB74A29-9FEB-48D0-9E2C-AB3F3B2A1CE1}" destId="{05D4E5C6-E3B5-4553-888D-6DBB039B1AC0}" srcOrd="4" destOrd="0" presId="urn:microsoft.com/office/officeart/2005/8/layout/lProcess2"/>
    <dgm:cxn modelId="{F9B544FC-5215-44CC-A936-A620CB7D170D}" type="presParOf" srcId="{05D4E5C6-E3B5-4553-888D-6DBB039B1AC0}" destId="{B93CD9BB-7F5A-4D96-869B-D4CA74188C1E}" srcOrd="0" destOrd="0" presId="urn:microsoft.com/office/officeart/2005/8/layout/lProcess2"/>
    <dgm:cxn modelId="{C14796B7-00FA-4A79-A386-E727EC09BC44}" type="presParOf" srcId="{05D4E5C6-E3B5-4553-888D-6DBB039B1AC0}" destId="{1780FB06-268D-419E-8259-1910AC61BE53}" srcOrd="1" destOrd="0" presId="urn:microsoft.com/office/officeart/2005/8/layout/lProcess2"/>
    <dgm:cxn modelId="{316D320E-F79E-4D47-9A60-041537BABCF7}" type="presParOf" srcId="{05D4E5C6-E3B5-4553-888D-6DBB039B1AC0}" destId="{DD954EFE-2D0E-451E-93CD-685472C92FB1}" srcOrd="2" destOrd="0" presId="urn:microsoft.com/office/officeart/2005/8/layout/lProcess2"/>
    <dgm:cxn modelId="{2B4EA32D-2892-4D6B-8905-4F05815C17D1}" type="presParOf" srcId="{DD954EFE-2D0E-451E-93CD-685472C92FB1}" destId="{E6F6C7D6-19D8-4FCA-845B-9E764F498843}" srcOrd="0" destOrd="0" presId="urn:microsoft.com/office/officeart/2005/8/layout/lProcess2"/>
    <dgm:cxn modelId="{0616BCBC-BFAB-47E5-85E7-00C8B62A1038}" type="presParOf" srcId="{E6F6C7D6-19D8-4FCA-845B-9E764F498843}" destId="{A1225B1F-B4DB-47FD-9E8A-C71CABE0BD70}" srcOrd="0" destOrd="0" presId="urn:microsoft.com/office/officeart/2005/8/layout/lProcess2"/>
    <dgm:cxn modelId="{3EC2AADF-3FEB-4D35-A7D4-AF7EF9214CDD}" type="presParOf" srcId="{E6F6C7D6-19D8-4FCA-845B-9E764F498843}" destId="{2AFCBBE3-96E5-4C11-A1ED-0A1572E1B849}" srcOrd="1" destOrd="0" presId="urn:microsoft.com/office/officeart/2005/8/layout/lProcess2"/>
    <dgm:cxn modelId="{65DDC370-022E-4F5C-B81D-FCDD558868E1}" type="presParOf" srcId="{E6F6C7D6-19D8-4FCA-845B-9E764F498843}" destId="{E39A5FF3-8985-4F64-AD29-D5086A3984E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0BC264-39D0-473C-8F6A-1BFFEFD1108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086AFA-2056-4768-9369-E49124B46E96}">
      <dgm:prSet phldrT="[Текст]"/>
      <dgm:spPr/>
      <dgm:t>
        <a:bodyPr/>
        <a:lstStyle/>
        <a:p>
          <a:r>
            <a:rPr lang="ru-RU" dirty="0" smtClean="0"/>
            <a:t>объекты</a:t>
          </a:r>
          <a:endParaRPr lang="ru-RU" dirty="0"/>
        </a:p>
      </dgm:t>
    </dgm:pt>
    <dgm:pt modelId="{1F71C472-3728-42B2-BEC2-BD2D6D9495E6}" type="parTrans" cxnId="{8FA0EC93-0F84-45C8-B9B5-2A14DD5A62E1}">
      <dgm:prSet/>
      <dgm:spPr/>
      <dgm:t>
        <a:bodyPr/>
        <a:lstStyle/>
        <a:p>
          <a:endParaRPr lang="ru-RU"/>
        </a:p>
      </dgm:t>
    </dgm:pt>
    <dgm:pt modelId="{C0A9FD8D-0701-44BC-BA55-C4F31E209EEC}" type="sibTrans" cxnId="{8FA0EC93-0F84-45C8-B9B5-2A14DD5A62E1}">
      <dgm:prSet/>
      <dgm:spPr/>
      <dgm:t>
        <a:bodyPr/>
        <a:lstStyle/>
        <a:p>
          <a:endParaRPr lang="ru-RU"/>
        </a:p>
      </dgm:t>
    </dgm:pt>
    <dgm:pt modelId="{55E07191-4F96-4400-A1D9-5E9B0BE9E1AB}">
      <dgm:prSet phldrT="[Текст]"/>
      <dgm:spPr/>
      <dgm:t>
        <a:bodyPr/>
        <a:lstStyle/>
        <a:p>
          <a:r>
            <a:rPr lang="ru-RU" dirty="0" smtClean="0"/>
            <a:t>формы</a:t>
          </a:r>
          <a:endParaRPr lang="ru-RU" dirty="0"/>
        </a:p>
      </dgm:t>
    </dgm:pt>
    <dgm:pt modelId="{FD8D9743-392D-4A93-9A62-0550AC341317}" type="parTrans" cxnId="{79540911-4F4B-497D-9768-7F80C7667B7D}">
      <dgm:prSet/>
      <dgm:spPr/>
      <dgm:t>
        <a:bodyPr/>
        <a:lstStyle/>
        <a:p>
          <a:endParaRPr lang="ru-RU"/>
        </a:p>
      </dgm:t>
    </dgm:pt>
    <dgm:pt modelId="{03F16FBE-16AE-422B-9AE2-29209C4FAD7E}" type="sibTrans" cxnId="{79540911-4F4B-497D-9768-7F80C7667B7D}">
      <dgm:prSet/>
      <dgm:spPr/>
      <dgm:t>
        <a:bodyPr/>
        <a:lstStyle/>
        <a:p>
          <a:endParaRPr lang="ru-RU"/>
        </a:p>
      </dgm:t>
    </dgm:pt>
    <dgm:pt modelId="{3BB3FB3A-A798-4FD7-A6C0-6D93374D3E94}">
      <dgm:prSet phldrT="[Текст]"/>
      <dgm:spPr/>
      <dgm:t>
        <a:bodyPr/>
        <a:lstStyle/>
        <a:p>
          <a:r>
            <a:rPr lang="ru-RU" dirty="0" smtClean="0"/>
            <a:t>этапы</a:t>
          </a:r>
          <a:endParaRPr lang="ru-RU" dirty="0"/>
        </a:p>
      </dgm:t>
    </dgm:pt>
    <dgm:pt modelId="{B7BFE4CE-231F-406D-8C9F-A2849ECEEDD9}" type="parTrans" cxnId="{63813993-5246-4145-AD76-ACDE1C220B17}">
      <dgm:prSet/>
      <dgm:spPr/>
      <dgm:t>
        <a:bodyPr/>
        <a:lstStyle/>
        <a:p>
          <a:endParaRPr lang="ru-RU"/>
        </a:p>
      </dgm:t>
    </dgm:pt>
    <dgm:pt modelId="{57851F8F-32E4-4E3E-AD9B-77DCA74C4938}" type="sibTrans" cxnId="{63813993-5246-4145-AD76-ACDE1C220B17}">
      <dgm:prSet/>
      <dgm:spPr/>
      <dgm:t>
        <a:bodyPr/>
        <a:lstStyle/>
        <a:p>
          <a:endParaRPr lang="ru-RU"/>
        </a:p>
      </dgm:t>
    </dgm:pt>
    <dgm:pt modelId="{BD71E2A5-9CBA-478F-A4C9-AC3DAF8E0010}">
      <dgm:prSet/>
      <dgm:spPr/>
      <dgm:t>
        <a:bodyPr/>
        <a:lstStyle/>
        <a:p>
          <a:r>
            <a:rPr lang="ru-RU" dirty="0" smtClean="0"/>
            <a:t>цель</a:t>
          </a:r>
          <a:endParaRPr lang="ru-RU" dirty="0"/>
        </a:p>
      </dgm:t>
    </dgm:pt>
    <dgm:pt modelId="{599E6765-C0BB-41C4-89F5-1B12B8510890}" type="parTrans" cxnId="{6D997DE0-AE57-4294-A6BA-08B0C92E7DCD}">
      <dgm:prSet/>
      <dgm:spPr/>
      <dgm:t>
        <a:bodyPr/>
        <a:lstStyle/>
        <a:p>
          <a:endParaRPr lang="ru-RU"/>
        </a:p>
      </dgm:t>
    </dgm:pt>
    <dgm:pt modelId="{73FCB81A-6020-46E8-BADD-658AAE500DEF}" type="sibTrans" cxnId="{6D997DE0-AE57-4294-A6BA-08B0C92E7DCD}">
      <dgm:prSet/>
      <dgm:spPr/>
      <dgm:t>
        <a:bodyPr/>
        <a:lstStyle/>
        <a:p>
          <a:endParaRPr lang="ru-RU"/>
        </a:p>
      </dgm:t>
    </dgm:pt>
    <dgm:pt modelId="{FDB5A656-944C-4A4D-8FE2-6C4EDA6851D8}" type="pres">
      <dgm:prSet presAssocID="{110BC264-39D0-473C-8F6A-1BFFEFD1108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05E3D79-0398-4A00-A322-F72F7AE82832}" type="pres">
      <dgm:prSet presAssocID="{BD71E2A5-9CBA-478F-A4C9-AC3DAF8E0010}" presName="composite" presStyleCnt="0"/>
      <dgm:spPr/>
    </dgm:pt>
    <dgm:pt modelId="{6B1337F4-28EC-49A8-8F6A-EBD5D729DFF6}" type="pres">
      <dgm:prSet presAssocID="{BD71E2A5-9CBA-478F-A4C9-AC3DAF8E0010}" presName="bentUpArrow1" presStyleLbl="alignImgPlace1" presStyleIdx="0" presStyleCnt="3"/>
      <dgm:spPr>
        <a:solidFill>
          <a:schemeClr val="accent1">
            <a:lumMod val="60000"/>
            <a:lumOff val="40000"/>
          </a:schemeClr>
        </a:solidFill>
      </dgm:spPr>
    </dgm:pt>
    <dgm:pt modelId="{EBE7C8B5-C9B2-4FD0-A2B6-10A84B3977BE}" type="pres">
      <dgm:prSet presAssocID="{BD71E2A5-9CBA-478F-A4C9-AC3DAF8E0010}" presName="ParentText" presStyleLbl="node1" presStyleIdx="0" presStyleCnt="4" custScaleX="154719" custLinFactNeighborX="-7781" custLinFactNeighborY="41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57E13-47F3-4B46-89D3-876F8D11E2B1}" type="pres">
      <dgm:prSet presAssocID="{BD71E2A5-9CBA-478F-A4C9-AC3DAF8E0010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4D9AFC0-5416-4726-B412-A1571D66C9B2}" type="pres">
      <dgm:prSet presAssocID="{73FCB81A-6020-46E8-BADD-658AAE500DEF}" presName="sibTrans" presStyleCnt="0"/>
      <dgm:spPr/>
    </dgm:pt>
    <dgm:pt modelId="{EA630C3F-289B-4783-97CC-13DDB81FA128}" type="pres">
      <dgm:prSet presAssocID="{FB086AFA-2056-4768-9369-E49124B46E96}" presName="composite" presStyleCnt="0"/>
      <dgm:spPr/>
    </dgm:pt>
    <dgm:pt modelId="{7947D7FF-4A8D-4F1C-8E88-DB396F87F274}" type="pres">
      <dgm:prSet presAssocID="{FB086AFA-2056-4768-9369-E49124B46E96}" presName="bentUpArrow1" presStyleLbl="alignImgPlace1" presStyleIdx="1" presStyleCnt="3" custLinFactNeighborX="23505" custLinFactNeighborY="18246"/>
      <dgm:spPr>
        <a:solidFill>
          <a:schemeClr val="accent1">
            <a:lumMod val="60000"/>
            <a:lumOff val="40000"/>
          </a:schemeClr>
        </a:solidFill>
      </dgm:spPr>
    </dgm:pt>
    <dgm:pt modelId="{910FA399-258B-4215-8E25-B1A665B18F05}" type="pres">
      <dgm:prSet presAssocID="{FB086AFA-2056-4768-9369-E49124B46E96}" presName="ParentText" presStyleLbl="node1" presStyleIdx="1" presStyleCnt="4" custScaleX="152196" custLinFactNeighborX="18210" custLinFactNeighborY="4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01864-A12B-40E3-BBAC-07505A3A5286}" type="pres">
      <dgm:prSet presAssocID="{FB086AFA-2056-4768-9369-E49124B46E96}" presName="ChildText" presStyleLbl="revTx" presStyleIdx="1" presStyleCnt="3" custScaleX="2804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D6EB3-19F0-477A-977D-1C01CEA3F314}" type="pres">
      <dgm:prSet presAssocID="{C0A9FD8D-0701-44BC-BA55-C4F31E209EEC}" presName="sibTrans" presStyleCnt="0"/>
      <dgm:spPr/>
    </dgm:pt>
    <dgm:pt modelId="{D8EE4B20-87D4-4A98-940A-99C3B21C7264}" type="pres">
      <dgm:prSet presAssocID="{55E07191-4F96-4400-A1D9-5E9B0BE9E1AB}" presName="composite" presStyleCnt="0"/>
      <dgm:spPr/>
    </dgm:pt>
    <dgm:pt modelId="{C143E6AA-D0EE-4E05-B019-262B8E64E90A}" type="pres">
      <dgm:prSet presAssocID="{55E07191-4F96-4400-A1D9-5E9B0BE9E1AB}" presName="bentUpArrow1" presStyleLbl="alignImgPlace1" presStyleIdx="2" presStyleCnt="3" custLinFactNeighborX="38463" custLinFactNeighborY="12164"/>
      <dgm:spPr>
        <a:solidFill>
          <a:schemeClr val="accent1">
            <a:lumMod val="60000"/>
            <a:lumOff val="40000"/>
          </a:schemeClr>
        </a:solidFill>
      </dgm:spPr>
    </dgm:pt>
    <dgm:pt modelId="{7A36C2E6-A5DC-4D1D-995F-8CEDA49D9239}" type="pres">
      <dgm:prSet presAssocID="{55E07191-4F96-4400-A1D9-5E9B0BE9E1AB}" presName="ParentText" presStyleLbl="node1" presStyleIdx="2" presStyleCnt="4" custScaleX="159026" custLinFactNeighborX="33512" custLinFactNeighborY="1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DE0F0-2C18-4F39-9403-3383049D256C}" type="pres">
      <dgm:prSet presAssocID="{55E07191-4F96-4400-A1D9-5E9B0BE9E1AB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DC9FB-7863-4843-BD71-82096EAA0BA6}" type="pres">
      <dgm:prSet presAssocID="{03F16FBE-16AE-422B-9AE2-29209C4FAD7E}" presName="sibTrans" presStyleCnt="0"/>
      <dgm:spPr/>
    </dgm:pt>
    <dgm:pt modelId="{F8F571DC-995F-487F-B613-56D1B3E31D97}" type="pres">
      <dgm:prSet presAssocID="{3BB3FB3A-A798-4FD7-A6C0-6D93374D3E94}" presName="composite" presStyleCnt="0"/>
      <dgm:spPr/>
    </dgm:pt>
    <dgm:pt modelId="{B67AA0CF-8948-4CD0-8264-7E002C2A232A}" type="pres">
      <dgm:prSet presAssocID="{3BB3FB3A-A798-4FD7-A6C0-6D93374D3E94}" presName="ParentText" presStyleLbl="node1" presStyleIdx="3" presStyleCnt="4" custScaleX="154894" custLinFactNeighborX="49941" custLinFactNeighborY="-27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7A040B-3F81-449B-A524-245264FDD1DF}" type="presOf" srcId="{110BC264-39D0-473C-8F6A-1BFFEFD11082}" destId="{FDB5A656-944C-4A4D-8FE2-6C4EDA6851D8}" srcOrd="0" destOrd="0" presId="urn:microsoft.com/office/officeart/2005/8/layout/StepDownProcess"/>
    <dgm:cxn modelId="{63813993-5246-4145-AD76-ACDE1C220B17}" srcId="{110BC264-39D0-473C-8F6A-1BFFEFD11082}" destId="{3BB3FB3A-A798-4FD7-A6C0-6D93374D3E94}" srcOrd="3" destOrd="0" parTransId="{B7BFE4CE-231F-406D-8C9F-A2849ECEEDD9}" sibTransId="{57851F8F-32E4-4E3E-AD9B-77DCA74C4938}"/>
    <dgm:cxn modelId="{C7D48359-D186-40FF-B112-101F681A0A93}" type="presOf" srcId="{BD71E2A5-9CBA-478F-A4C9-AC3DAF8E0010}" destId="{EBE7C8B5-C9B2-4FD0-A2B6-10A84B3977BE}" srcOrd="0" destOrd="0" presId="urn:microsoft.com/office/officeart/2005/8/layout/StepDownProcess"/>
    <dgm:cxn modelId="{8FA0EC93-0F84-45C8-B9B5-2A14DD5A62E1}" srcId="{110BC264-39D0-473C-8F6A-1BFFEFD11082}" destId="{FB086AFA-2056-4768-9369-E49124B46E96}" srcOrd="1" destOrd="0" parTransId="{1F71C472-3728-42B2-BEC2-BD2D6D9495E6}" sibTransId="{C0A9FD8D-0701-44BC-BA55-C4F31E209EEC}"/>
    <dgm:cxn modelId="{E9AA1C45-B020-4962-B157-48DC64214530}" type="presOf" srcId="{FB086AFA-2056-4768-9369-E49124B46E96}" destId="{910FA399-258B-4215-8E25-B1A665B18F05}" srcOrd="0" destOrd="0" presId="urn:microsoft.com/office/officeart/2005/8/layout/StepDownProcess"/>
    <dgm:cxn modelId="{A3AC2C64-AB9F-45CF-9F11-E89E776AEDF0}" type="presOf" srcId="{55E07191-4F96-4400-A1D9-5E9B0BE9E1AB}" destId="{7A36C2E6-A5DC-4D1D-995F-8CEDA49D9239}" srcOrd="0" destOrd="0" presId="urn:microsoft.com/office/officeart/2005/8/layout/StepDownProcess"/>
    <dgm:cxn modelId="{79540911-4F4B-497D-9768-7F80C7667B7D}" srcId="{110BC264-39D0-473C-8F6A-1BFFEFD11082}" destId="{55E07191-4F96-4400-A1D9-5E9B0BE9E1AB}" srcOrd="2" destOrd="0" parTransId="{FD8D9743-392D-4A93-9A62-0550AC341317}" sibTransId="{03F16FBE-16AE-422B-9AE2-29209C4FAD7E}"/>
    <dgm:cxn modelId="{6D997DE0-AE57-4294-A6BA-08B0C92E7DCD}" srcId="{110BC264-39D0-473C-8F6A-1BFFEFD11082}" destId="{BD71E2A5-9CBA-478F-A4C9-AC3DAF8E0010}" srcOrd="0" destOrd="0" parTransId="{599E6765-C0BB-41C4-89F5-1B12B8510890}" sibTransId="{73FCB81A-6020-46E8-BADD-658AAE500DEF}"/>
    <dgm:cxn modelId="{2AA169B6-2C35-4DB0-A2E9-34694D3FFC49}" type="presOf" srcId="{3BB3FB3A-A798-4FD7-A6C0-6D93374D3E94}" destId="{B67AA0CF-8948-4CD0-8264-7E002C2A232A}" srcOrd="0" destOrd="0" presId="urn:microsoft.com/office/officeart/2005/8/layout/StepDownProcess"/>
    <dgm:cxn modelId="{6417D9B1-AC6F-4447-A729-2A4BE1F18578}" type="presParOf" srcId="{FDB5A656-944C-4A4D-8FE2-6C4EDA6851D8}" destId="{105E3D79-0398-4A00-A322-F72F7AE82832}" srcOrd="0" destOrd="0" presId="urn:microsoft.com/office/officeart/2005/8/layout/StepDownProcess"/>
    <dgm:cxn modelId="{9F2BAC2F-D350-4A70-B557-B1E907DB77E6}" type="presParOf" srcId="{105E3D79-0398-4A00-A322-F72F7AE82832}" destId="{6B1337F4-28EC-49A8-8F6A-EBD5D729DFF6}" srcOrd="0" destOrd="0" presId="urn:microsoft.com/office/officeart/2005/8/layout/StepDownProcess"/>
    <dgm:cxn modelId="{7B33CDD3-4A39-4E30-9A33-7E1ADD245163}" type="presParOf" srcId="{105E3D79-0398-4A00-A322-F72F7AE82832}" destId="{EBE7C8B5-C9B2-4FD0-A2B6-10A84B3977BE}" srcOrd="1" destOrd="0" presId="urn:microsoft.com/office/officeart/2005/8/layout/StepDownProcess"/>
    <dgm:cxn modelId="{22AC921F-C5CE-4BEE-A869-548051CB605F}" type="presParOf" srcId="{105E3D79-0398-4A00-A322-F72F7AE82832}" destId="{99E57E13-47F3-4B46-89D3-876F8D11E2B1}" srcOrd="2" destOrd="0" presId="urn:microsoft.com/office/officeart/2005/8/layout/StepDownProcess"/>
    <dgm:cxn modelId="{F3424E64-641D-4796-8812-0705BE030761}" type="presParOf" srcId="{FDB5A656-944C-4A4D-8FE2-6C4EDA6851D8}" destId="{B4D9AFC0-5416-4726-B412-A1571D66C9B2}" srcOrd="1" destOrd="0" presId="urn:microsoft.com/office/officeart/2005/8/layout/StepDownProcess"/>
    <dgm:cxn modelId="{2FF32973-A294-4D4C-92C2-053888988E5E}" type="presParOf" srcId="{FDB5A656-944C-4A4D-8FE2-6C4EDA6851D8}" destId="{EA630C3F-289B-4783-97CC-13DDB81FA128}" srcOrd="2" destOrd="0" presId="urn:microsoft.com/office/officeart/2005/8/layout/StepDownProcess"/>
    <dgm:cxn modelId="{8DCEA291-EFC7-4CEB-95F8-EEC2450DE7E1}" type="presParOf" srcId="{EA630C3F-289B-4783-97CC-13DDB81FA128}" destId="{7947D7FF-4A8D-4F1C-8E88-DB396F87F274}" srcOrd="0" destOrd="0" presId="urn:microsoft.com/office/officeart/2005/8/layout/StepDownProcess"/>
    <dgm:cxn modelId="{D383F762-DF94-4090-9F77-39FFC6A5B4C2}" type="presParOf" srcId="{EA630C3F-289B-4783-97CC-13DDB81FA128}" destId="{910FA399-258B-4215-8E25-B1A665B18F05}" srcOrd="1" destOrd="0" presId="urn:microsoft.com/office/officeart/2005/8/layout/StepDownProcess"/>
    <dgm:cxn modelId="{610965CF-A688-4906-B97F-13F18D83EBC0}" type="presParOf" srcId="{EA630C3F-289B-4783-97CC-13DDB81FA128}" destId="{71401864-A12B-40E3-BBAC-07505A3A5286}" srcOrd="2" destOrd="0" presId="urn:microsoft.com/office/officeart/2005/8/layout/StepDownProcess"/>
    <dgm:cxn modelId="{783346B0-519D-4584-9BD6-15CBC3F6871C}" type="presParOf" srcId="{FDB5A656-944C-4A4D-8FE2-6C4EDA6851D8}" destId="{47CD6EB3-19F0-477A-977D-1C01CEA3F314}" srcOrd="3" destOrd="0" presId="urn:microsoft.com/office/officeart/2005/8/layout/StepDownProcess"/>
    <dgm:cxn modelId="{9684D618-F6A4-44CB-AFEF-330445A7D456}" type="presParOf" srcId="{FDB5A656-944C-4A4D-8FE2-6C4EDA6851D8}" destId="{D8EE4B20-87D4-4A98-940A-99C3B21C7264}" srcOrd="4" destOrd="0" presId="urn:microsoft.com/office/officeart/2005/8/layout/StepDownProcess"/>
    <dgm:cxn modelId="{0983F3E4-CF50-4CEE-B719-B3C1CC86E21C}" type="presParOf" srcId="{D8EE4B20-87D4-4A98-940A-99C3B21C7264}" destId="{C143E6AA-D0EE-4E05-B019-262B8E64E90A}" srcOrd="0" destOrd="0" presId="urn:microsoft.com/office/officeart/2005/8/layout/StepDownProcess"/>
    <dgm:cxn modelId="{464307EC-40A8-44F2-93E1-A53502C56FCC}" type="presParOf" srcId="{D8EE4B20-87D4-4A98-940A-99C3B21C7264}" destId="{7A36C2E6-A5DC-4D1D-995F-8CEDA49D9239}" srcOrd="1" destOrd="0" presId="urn:microsoft.com/office/officeart/2005/8/layout/StepDownProcess"/>
    <dgm:cxn modelId="{CC96AA3D-0CD5-4D13-83F2-80A7A30CABC3}" type="presParOf" srcId="{D8EE4B20-87D4-4A98-940A-99C3B21C7264}" destId="{ECEDE0F0-2C18-4F39-9403-3383049D256C}" srcOrd="2" destOrd="0" presId="urn:microsoft.com/office/officeart/2005/8/layout/StepDownProcess"/>
    <dgm:cxn modelId="{81F220C3-C0AD-4652-ADC8-FA1B29D0EC73}" type="presParOf" srcId="{FDB5A656-944C-4A4D-8FE2-6C4EDA6851D8}" destId="{472DC9FB-7863-4843-BD71-82096EAA0BA6}" srcOrd="5" destOrd="0" presId="urn:microsoft.com/office/officeart/2005/8/layout/StepDownProcess"/>
    <dgm:cxn modelId="{1C2051E4-9AF8-4517-8808-302182B1421E}" type="presParOf" srcId="{FDB5A656-944C-4A4D-8FE2-6C4EDA6851D8}" destId="{F8F571DC-995F-487F-B613-56D1B3E31D97}" srcOrd="6" destOrd="0" presId="urn:microsoft.com/office/officeart/2005/8/layout/StepDownProcess"/>
    <dgm:cxn modelId="{4B1DF6DE-9CAC-44B7-9DF6-DC1F1624FAB3}" type="presParOf" srcId="{F8F571DC-995F-487F-B613-56D1B3E31D97}" destId="{B67AA0CF-8948-4CD0-8264-7E002C2A232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F912E2-7F57-4BC6-B344-F925921E392F}">
      <dsp:nvSpPr>
        <dsp:cNvPr id="0" name=""/>
        <dsp:cNvSpPr/>
      </dsp:nvSpPr>
      <dsp:spPr>
        <a:xfrm>
          <a:off x="4063999" y="1292592"/>
          <a:ext cx="429762" cy="1717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7007"/>
              </a:lnTo>
              <a:lnTo>
                <a:pt x="429762" y="1717007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69225-091F-4AC2-94BC-F829A49CDFBE}">
      <dsp:nvSpPr>
        <dsp:cNvPr id="0" name=""/>
        <dsp:cNvSpPr/>
      </dsp:nvSpPr>
      <dsp:spPr>
        <a:xfrm>
          <a:off x="3685306" y="1292592"/>
          <a:ext cx="378693" cy="1659036"/>
        </a:xfrm>
        <a:custGeom>
          <a:avLst/>
          <a:gdLst/>
          <a:ahLst/>
          <a:cxnLst/>
          <a:rect l="0" t="0" r="0" b="0"/>
          <a:pathLst>
            <a:path>
              <a:moveTo>
                <a:pt x="378693" y="0"/>
              </a:moveTo>
              <a:lnTo>
                <a:pt x="378693" y="1659036"/>
              </a:lnTo>
              <a:lnTo>
                <a:pt x="0" y="1659036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6B639-675B-4536-AF14-0A72EAC3986B}">
      <dsp:nvSpPr>
        <dsp:cNvPr id="0" name=""/>
        <dsp:cNvSpPr/>
      </dsp:nvSpPr>
      <dsp:spPr>
        <a:xfrm>
          <a:off x="2238680" y="1446"/>
          <a:ext cx="3650638" cy="12911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Части среды человека</a:t>
          </a:r>
          <a:endParaRPr lang="ru-RU" sz="4400" kern="1200" dirty="0"/>
        </a:p>
      </dsp:txBody>
      <dsp:txXfrm>
        <a:off x="2238680" y="1446"/>
        <a:ext cx="3650638" cy="1291145"/>
      </dsp:txXfrm>
    </dsp:sp>
    <dsp:sp modelId="{DA691505-C534-413C-83BC-7598F512B0C1}">
      <dsp:nvSpPr>
        <dsp:cNvPr id="0" name=""/>
        <dsp:cNvSpPr/>
      </dsp:nvSpPr>
      <dsp:spPr>
        <a:xfrm>
          <a:off x="78705" y="2049978"/>
          <a:ext cx="3606601" cy="18033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природная</a:t>
          </a:r>
          <a:endParaRPr lang="ru-RU" sz="4400" kern="1200" dirty="0"/>
        </a:p>
      </dsp:txBody>
      <dsp:txXfrm>
        <a:off x="78705" y="2049978"/>
        <a:ext cx="3606601" cy="1803300"/>
      </dsp:txXfrm>
    </dsp:sp>
    <dsp:sp modelId="{417B88BC-BB05-42EF-880E-8301C7519AE8}">
      <dsp:nvSpPr>
        <dsp:cNvPr id="0" name=""/>
        <dsp:cNvSpPr/>
      </dsp:nvSpPr>
      <dsp:spPr>
        <a:xfrm>
          <a:off x="4493762" y="2164474"/>
          <a:ext cx="3606601" cy="169025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социальная</a:t>
          </a:r>
          <a:endParaRPr lang="ru-RU" sz="4400" kern="1200" dirty="0"/>
        </a:p>
      </dsp:txBody>
      <dsp:txXfrm>
        <a:off x="4493762" y="2164474"/>
        <a:ext cx="3606601" cy="169025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F7A662-CBDC-4240-BCDA-E99D6A8DD643}">
      <dsp:nvSpPr>
        <dsp:cNvPr id="0" name=""/>
        <dsp:cNvSpPr/>
      </dsp:nvSpPr>
      <dsp:spPr>
        <a:xfrm rot="16200000">
          <a:off x="-721918" y="721918"/>
          <a:ext cx="4541956" cy="309811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- </a:t>
          </a:r>
          <a:r>
            <a:rPr lang="ru-RU" sz="1800" b="1" kern="1200" dirty="0" smtClean="0"/>
            <a:t>Анализ объекта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Выбор формы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Теоретическое обеспечение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Методическое обеспечение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Пространственно-временное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Материально-техническое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Правовое</a:t>
          </a:r>
          <a:endParaRPr lang="ru-RU" sz="1800" b="1" kern="1200" dirty="0"/>
        </a:p>
      </dsp:txBody>
      <dsp:txXfrm rot="16200000">
        <a:off x="-721918" y="721918"/>
        <a:ext cx="4541956" cy="3098118"/>
      </dsp:txXfrm>
    </dsp:sp>
    <dsp:sp modelId="{96B0EFAB-C127-413D-8F1E-A730CFC0ADDB}">
      <dsp:nvSpPr>
        <dsp:cNvPr id="0" name=""/>
        <dsp:cNvSpPr/>
      </dsp:nvSpPr>
      <dsp:spPr>
        <a:xfrm rot="16200000">
          <a:off x="2535130" y="787133"/>
          <a:ext cx="4541956" cy="296768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- </a:t>
          </a:r>
          <a:r>
            <a:rPr lang="ru-RU" sz="2000" b="1" kern="1200" dirty="0" smtClean="0"/>
            <a:t>Выбор системообразующего фактора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Установление связей и зависимостей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Написание документа</a:t>
          </a:r>
          <a:endParaRPr lang="ru-RU" sz="2000" b="1" kern="1200" dirty="0"/>
        </a:p>
      </dsp:txBody>
      <dsp:txXfrm rot="16200000">
        <a:off x="2535130" y="787133"/>
        <a:ext cx="4541956" cy="2967688"/>
      </dsp:txXfrm>
    </dsp:sp>
    <dsp:sp modelId="{418E33B5-82F7-428D-8B4E-B7128F0FF3C6}">
      <dsp:nvSpPr>
        <dsp:cNvPr id="0" name=""/>
        <dsp:cNvSpPr/>
      </dsp:nvSpPr>
      <dsp:spPr>
        <a:xfrm rot="16200000">
          <a:off x="5726965" y="787133"/>
          <a:ext cx="4541956" cy="296768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</a:t>
          </a:r>
          <a:r>
            <a:rPr lang="ru-RU" sz="2000" b="1" kern="1200" dirty="0" smtClean="0"/>
            <a:t>Мысленное экспериментирование применения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Экспертная оценка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Корректировка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- Принятие решения об использовании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 rot="16200000">
        <a:off x="5726965" y="787133"/>
        <a:ext cx="4541956" cy="296768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0FA1A3-1626-4122-A73C-BA3D3E5DB73C}">
      <dsp:nvSpPr>
        <dsp:cNvPr id="0" name=""/>
        <dsp:cNvSpPr/>
      </dsp:nvSpPr>
      <dsp:spPr>
        <a:xfrm>
          <a:off x="289787" y="416926"/>
          <a:ext cx="2081449" cy="19392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>
          <a:glow rad="228600">
            <a:schemeClr val="accent1">
              <a:satMod val="175000"/>
              <a:alpha val="40000"/>
            </a:schemeClr>
          </a:glow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784131" y="562370"/>
        <a:ext cx="1092760" cy="329673"/>
      </dsp:txXfrm>
    </dsp:sp>
    <dsp:sp modelId="{90CA6CDE-F23A-451E-8DBC-1FA8000AA217}">
      <dsp:nvSpPr>
        <dsp:cNvPr id="0" name=""/>
        <dsp:cNvSpPr/>
      </dsp:nvSpPr>
      <dsp:spPr>
        <a:xfrm>
          <a:off x="3108323" y="308555"/>
          <a:ext cx="2172533" cy="19874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>
          <a:glow rad="228600">
            <a:schemeClr val="accent1">
              <a:satMod val="175000"/>
              <a:alpha val="40000"/>
            </a:schemeClr>
          </a:glow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3426483" y="805415"/>
        <a:ext cx="1536213" cy="99372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98D46-2FD7-4EF9-8092-B39C53BE1E58}">
      <dsp:nvSpPr>
        <dsp:cNvPr id="0" name=""/>
        <dsp:cNvSpPr/>
      </dsp:nvSpPr>
      <dsp:spPr>
        <a:xfrm>
          <a:off x="3602711" y="469"/>
          <a:ext cx="1991982" cy="7008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Управленческий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602711" y="469"/>
        <a:ext cx="1991982" cy="700864"/>
      </dsp:txXfrm>
    </dsp:sp>
    <dsp:sp modelId="{3E255CAF-C3CF-455D-B55A-CF7B59E64AF4}">
      <dsp:nvSpPr>
        <dsp:cNvPr id="0" name=""/>
        <dsp:cNvSpPr/>
      </dsp:nvSpPr>
      <dsp:spPr>
        <a:xfrm rot="1800000">
          <a:off x="5240507" y="696714"/>
          <a:ext cx="339199" cy="2453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800000">
        <a:off x="5240507" y="696714"/>
        <a:ext cx="339199" cy="245302"/>
      </dsp:txXfrm>
    </dsp:sp>
    <dsp:sp modelId="{B5218107-1A4A-4047-9F79-E3024463358A}">
      <dsp:nvSpPr>
        <dsp:cNvPr id="0" name=""/>
        <dsp:cNvSpPr/>
      </dsp:nvSpPr>
      <dsp:spPr>
        <a:xfrm>
          <a:off x="5614543" y="878711"/>
          <a:ext cx="1978203" cy="1259488"/>
        </a:xfrm>
        <a:prstGeom prst="roundRect">
          <a:avLst>
            <a:gd name="adj" fmla="val 10000"/>
          </a:avLst>
        </a:prstGeom>
        <a:solidFill>
          <a:schemeClr val="accent5">
            <a:hueOff val="961627"/>
            <a:satOff val="-1953"/>
            <a:lumOff val="12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Эстетический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614543" y="878711"/>
        <a:ext cx="1978203" cy="1259488"/>
      </dsp:txXfrm>
    </dsp:sp>
    <dsp:sp modelId="{077CE209-3CFE-4AF1-813E-F8243DE4310E}">
      <dsp:nvSpPr>
        <dsp:cNvPr id="0" name=""/>
        <dsp:cNvSpPr/>
      </dsp:nvSpPr>
      <dsp:spPr>
        <a:xfrm rot="5400000">
          <a:off x="6146461" y="2608138"/>
          <a:ext cx="914369" cy="13953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961627"/>
            <a:satOff val="-1953"/>
            <a:lumOff val="1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6146461" y="2608138"/>
        <a:ext cx="914369" cy="139530"/>
      </dsp:txXfrm>
    </dsp:sp>
    <dsp:sp modelId="{B39171EE-C0BD-4E27-B7E1-C950BF8C7269}">
      <dsp:nvSpPr>
        <dsp:cNvPr id="0" name=""/>
        <dsp:cNvSpPr/>
      </dsp:nvSpPr>
      <dsp:spPr>
        <a:xfrm>
          <a:off x="5572863" y="3217607"/>
          <a:ext cx="2061564" cy="1211913"/>
        </a:xfrm>
        <a:prstGeom prst="roundRect">
          <a:avLst>
            <a:gd name="adj" fmla="val 10000"/>
          </a:avLst>
        </a:prstGeom>
        <a:solidFill>
          <a:schemeClr val="accent5">
            <a:hueOff val="1923253"/>
            <a:satOff val="-3906"/>
            <a:lumOff val="25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Физическое развитие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572863" y="3217607"/>
        <a:ext cx="2061564" cy="1211913"/>
      </dsp:txXfrm>
    </dsp:sp>
    <dsp:sp modelId="{B1F37757-3C90-4C03-A496-4C68BBEB18C2}">
      <dsp:nvSpPr>
        <dsp:cNvPr id="0" name=""/>
        <dsp:cNvSpPr/>
      </dsp:nvSpPr>
      <dsp:spPr>
        <a:xfrm rot="9000000">
          <a:off x="5219666" y="4402035"/>
          <a:ext cx="339199" cy="2453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1923253"/>
            <a:satOff val="-3906"/>
            <a:lumOff val="2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9000000">
        <a:off x="5219666" y="4402035"/>
        <a:ext cx="339199" cy="245302"/>
      </dsp:txXfrm>
    </dsp:sp>
    <dsp:sp modelId="{E3229D55-E4C6-4AE9-A0AA-26708BFE64B9}">
      <dsp:nvSpPr>
        <dsp:cNvPr id="0" name=""/>
        <dsp:cNvSpPr/>
      </dsp:nvSpPr>
      <dsp:spPr>
        <a:xfrm>
          <a:off x="3590824" y="4630686"/>
          <a:ext cx="2015756" cy="700864"/>
        </a:xfrm>
        <a:prstGeom prst="roundRect">
          <a:avLst>
            <a:gd name="adj" fmla="val 10000"/>
          </a:avLst>
        </a:prstGeom>
        <a:solidFill>
          <a:schemeClr val="accent5">
            <a:hueOff val="2884880"/>
            <a:satOff val="-5858"/>
            <a:lumOff val="37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Материально-технический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590824" y="4630686"/>
        <a:ext cx="2015756" cy="700864"/>
      </dsp:txXfrm>
    </dsp:sp>
    <dsp:sp modelId="{B0250FC4-E31B-43BC-B522-4D42416A1DDE}">
      <dsp:nvSpPr>
        <dsp:cNvPr id="0" name=""/>
        <dsp:cNvSpPr/>
      </dsp:nvSpPr>
      <dsp:spPr>
        <a:xfrm rot="12600000">
          <a:off x="3586136" y="4371780"/>
          <a:ext cx="339199" cy="2453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2884880"/>
            <a:satOff val="-5858"/>
            <a:lumOff val="3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2600000">
        <a:off x="3586136" y="4371780"/>
        <a:ext cx="339199" cy="245302"/>
      </dsp:txXfrm>
    </dsp:sp>
    <dsp:sp modelId="{2A3DCCE0-672F-4393-860A-343763064B87}">
      <dsp:nvSpPr>
        <dsp:cNvPr id="0" name=""/>
        <dsp:cNvSpPr/>
      </dsp:nvSpPr>
      <dsp:spPr>
        <a:xfrm>
          <a:off x="1450194" y="3288951"/>
          <a:ext cx="2287131" cy="1069224"/>
        </a:xfrm>
        <a:prstGeom prst="roundRect">
          <a:avLst>
            <a:gd name="adj" fmla="val 10000"/>
          </a:avLst>
        </a:prstGeom>
        <a:solidFill>
          <a:schemeClr val="accent5">
            <a:hueOff val="3846506"/>
            <a:satOff val="-7811"/>
            <a:lumOff val="502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Социально-психологический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450194" y="3288951"/>
        <a:ext cx="2287131" cy="1069224"/>
      </dsp:txXfrm>
    </dsp:sp>
    <dsp:sp modelId="{586D196D-F052-46B6-BA74-1C377185B4E4}">
      <dsp:nvSpPr>
        <dsp:cNvPr id="0" name=""/>
        <dsp:cNvSpPr/>
      </dsp:nvSpPr>
      <dsp:spPr>
        <a:xfrm rot="16200000">
          <a:off x="2124671" y="2568509"/>
          <a:ext cx="938177" cy="17122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3846506"/>
            <a:satOff val="-7811"/>
            <a:lumOff val="5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6200000">
        <a:off x="2124671" y="2568509"/>
        <a:ext cx="938177" cy="171221"/>
      </dsp:txXfrm>
    </dsp:sp>
    <dsp:sp modelId="{539F91A5-525E-4E0F-A15C-BFF0173FE0BE}">
      <dsp:nvSpPr>
        <dsp:cNvPr id="0" name=""/>
        <dsp:cNvSpPr/>
      </dsp:nvSpPr>
      <dsp:spPr>
        <a:xfrm>
          <a:off x="1510560" y="997623"/>
          <a:ext cx="2166400" cy="1021664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Технологический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510560" y="997623"/>
        <a:ext cx="2166400" cy="1021664"/>
      </dsp:txXfrm>
    </dsp:sp>
    <dsp:sp modelId="{49FC4B67-60C1-45D8-83BA-4FADA1113BD0}">
      <dsp:nvSpPr>
        <dsp:cNvPr id="0" name=""/>
        <dsp:cNvSpPr/>
      </dsp:nvSpPr>
      <dsp:spPr>
        <a:xfrm rot="19800000">
          <a:off x="3565542" y="726827"/>
          <a:ext cx="339199" cy="2453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9800000">
        <a:off x="3565542" y="726827"/>
        <a:ext cx="339199" cy="24530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82D70C-80D0-4EC0-82D3-B626D02246CC}">
      <dsp:nvSpPr>
        <dsp:cNvPr id="0" name=""/>
        <dsp:cNvSpPr/>
      </dsp:nvSpPr>
      <dsp:spPr>
        <a:xfrm>
          <a:off x="4595704" y="1732481"/>
          <a:ext cx="1484984" cy="148498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среда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4595704" y="1732481"/>
        <a:ext cx="1484984" cy="1484984"/>
      </dsp:txXfrm>
    </dsp:sp>
    <dsp:sp modelId="{1EEDD387-9123-4CDF-941F-399296F192B3}">
      <dsp:nvSpPr>
        <dsp:cNvPr id="0" name=""/>
        <dsp:cNvSpPr/>
      </dsp:nvSpPr>
      <dsp:spPr>
        <a:xfrm rot="16200000">
          <a:off x="4969638" y="1363923"/>
          <a:ext cx="7371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116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5031A-741B-488C-9F6D-15E87EC61B1D}">
      <dsp:nvSpPr>
        <dsp:cNvPr id="0" name=""/>
        <dsp:cNvSpPr/>
      </dsp:nvSpPr>
      <dsp:spPr>
        <a:xfrm>
          <a:off x="3537475" y="425"/>
          <a:ext cx="3601442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6667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организационно-коммуникативный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3537475" y="425"/>
        <a:ext cx="3601442" cy="994939"/>
      </dsp:txXfrm>
    </dsp:sp>
    <dsp:sp modelId="{26F6579A-E763-4DE3-B50B-8088298879C5}">
      <dsp:nvSpPr>
        <dsp:cNvPr id="0" name=""/>
        <dsp:cNvSpPr/>
      </dsp:nvSpPr>
      <dsp:spPr>
        <a:xfrm rot="20680380">
          <a:off x="6064002" y="2147463"/>
          <a:ext cx="9383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8318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16BBB-11BA-4550-9132-F455327B76F4}">
      <dsp:nvSpPr>
        <dsp:cNvPr id="0" name=""/>
        <dsp:cNvSpPr/>
      </dsp:nvSpPr>
      <dsp:spPr>
        <a:xfrm>
          <a:off x="6985634" y="1072095"/>
          <a:ext cx="3312123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/>
              </a:solidFill>
            </a:rPr>
            <a:t>пространственно-предметный</a:t>
          </a:r>
          <a:endParaRPr lang="ru-RU" sz="2500" b="1" kern="1200" dirty="0">
            <a:solidFill>
              <a:schemeClr val="tx1"/>
            </a:solidFill>
          </a:endParaRPr>
        </a:p>
      </dsp:txBody>
      <dsp:txXfrm>
        <a:off x="6985634" y="1072095"/>
        <a:ext cx="3312123" cy="994939"/>
      </dsp:txXfrm>
    </dsp:sp>
    <dsp:sp modelId="{E1C36427-6273-4E04-957F-FECFD923E8CC}">
      <dsp:nvSpPr>
        <dsp:cNvPr id="0" name=""/>
        <dsp:cNvSpPr/>
      </dsp:nvSpPr>
      <dsp:spPr>
        <a:xfrm rot="944334">
          <a:off x="6064392" y="2802127"/>
          <a:ext cx="8693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329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C65E5-BF89-49F8-9263-C27877AB6507}">
      <dsp:nvSpPr>
        <dsp:cNvPr id="0" name=""/>
        <dsp:cNvSpPr/>
      </dsp:nvSpPr>
      <dsp:spPr>
        <a:xfrm>
          <a:off x="6917424" y="2918538"/>
          <a:ext cx="3519807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технологический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6917424" y="2918538"/>
        <a:ext cx="3519807" cy="994939"/>
      </dsp:txXfrm>
    </dsp:sp>
    <dsp:sp modelId="{5BAF25E4-E35B-40B4-9586-BBFE28760D7C}">
      <dsp:nvSpPr>
        <dsp:cNvPr id="0" name=""/>
        <dsp:cNvSpPr/>
      </dsp:nvSpPr>
      <dsp:spPr>
        <a:xfrm rot="5484096">
          <a:off x="4960601" y="3568207"/>
          <a:ext cx="7016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1692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B36AB-4140-49D3-A6C1-8CD7D899FCFF}">
      <dsp:nvSpPr>
        <dsp:cNvPr id="0" name=""/>
        <dsp:cNvSpPr/>
      </dsp:nvSpPr>
      <dsp:spPr>
        <a:xfrm>
          <a:off x="3468233" y="3918948"/>
          <a:ext cx="3644921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информационный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468233" y="3918948"/>
        <a:ext cx="3644921" cy="994939"/>
      </dsp:txXfrm>
    </dsp:sp>
    <dsp:sp modelId="{85EDA0EA-7D0E-48DA-AB88-B95FF79E711A}">
      <dsp:nvSpPr>
        <dsp:cNvPr id="0" name=""/>
        <dsp:cNvSpPr/>
      </dsp:nvSpPr>
      <dsp:spPr>
        <a:xfrm rot="9868266">
          <a:off x="3725713" y="2799912"/>
          <a:ext cx="8861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6165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30D92-B324-454A-9213-61FD4693644B}">
      <dsp:nvSpPr>
        <dsp:cNvPr id="0" name=""/>
        <dsp:cNvSpPr/>
      </dsp:nvSpPr>
      <dsp:spPr>
        <a:xfrm>
          <a:off x="86120" y="2918536"/>
          <a:ext cx="3730913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3333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социально-культурный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86120" y="2918536"/>
        <a:ext cx="3730913" cy="994939"/>
      </dsp:txXfrm>
    </dsp:sp>
    <dsp:sp modelId="{8FC28697-68C5-426D-B252-129542EF1105}">
      <dsp:nvSpPr>
        <dsp:cNvPr id="0" name=""/>
        <dsp:cNvSpPr/>
      </dsp:nvSpPr>
      <dsp:spPr>
        <a:xfrm rot="11765214">
          <a:off x="3657851" y="2128316"/>
          <a:ext cx="9565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6581" y="0"/>
              </a:lnTo>
            </a:path>
          </a:pathLst>
        </a:custGeom>
        <a:noFill/>
        <a:ln w="6350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9DBB9-5C8F-49AF-A305-E7B96198DF2F}">
      <dsp:nvSpPr>
        <dsp:cNvPr id="0" name=""/>
        <dsp:cNvSpPr/>
      </dsp:nvSpPr>
      <dsp:spPr>
        <a:xfrm>
          <a:off x="46753" y="1000844"/>
          <a:ext cx="3809643" cy="994939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/>
              </a:solidFill>
            </a:rPr>
            <a:t>гуманитарный</a:t>
          </a:r>
          <a:endParaRPr lang="ru-RU" sz="3500" b="1" kern="1200" dirty="0">
            <a:solidFill>
              <a:schemeClr val="tx1"/>
            </a:solidFill>
          </a:endParaRPr>
        </a:p>
      </dsp:txBody>
      <dsp:txXfrm>
        <a:off x="46753" y="1000844"/>
        <a:ext cx="3809643" cy="9949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83089A-7E48-440E-8702-718E38B74F6D}">
      <dsp:nvSpPr>
        <dsp:cNvPr id="0" name=""/>
        <dsp:cNvSpPr/>
      </dsp:nvSpPr>
      <dsp:spPr>
        <a:xfrm>
          <a:off x="0" y="0"/>
          <a:ext cx="3778250" cy="37782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B81DE0-E3EC-4B64-82DE-CCBF01B03340}">
      <dsp:nvSpPr>
        <dsp:cNvPr id="0" name=""/>
        <dsp:cNvSpPr/>
      </dsp:nvSpPr>
      <dsp:spPr>
        <a:xfrm>
          <a:off x="1889125" y="0"/>
          <a:ext cx="7026275" cy="377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предметно-пространственный</a:t>
          </a:r>
          <a:endParaRPr lang="ru-RU" sz="3400" kern="1200" dirty="0"/>
        </a:p>
      </dsp:txBody>
      <dsp:txXfrm>
        <a:off x="1889125" y="0"/>
        <a:ext cx="7026275" cy="1133477"/>
      </dsp:txXfrm>
    </dsp:sp>
    <dsp:sp modelId="{3B283F0B-5417-400C-AFF0-0359CE08398E}">
      <dsp:nvSpPr>
        <dsp:cNvPr id="0" name=""/>
        <dsp:cNvSpPr/>
      </dsp:nvSpPr>
      <dsp:spPr>
        <a:xfrm>
          <a:off x="661194" y="1133477"/>
          <a:ext cx="2455860" cy="24558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5970F7-B276-47E2-A7C7-AE24376A647F}">
      <dsp:nvSpPr>
        <dsp:cNvPr id="0" name=""/>
        <dsp:cNvSpPr/>
      </dsp:nvSpPr>
      <dsp:spPr>
        <a:xfrm>
          <a:off x="1889125" y="1133477"/>
          <a:ext cx="7026275" cy="245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социальный</a:t>
          </a:r>
          <a:endParaRPr lang="ru-RU" sz="3400" kern="1200" dirty="0"/>
        </a:p>
      </dsp:txBody>
      <dsp:txXfrm>
        <a:off x="1889125" y="1133477"/>
        <a:ext cx="7026275" cy="1133473"/>
      </dsp:txXfrm>
    </dsp:sp>
    <dsp:sp modelId="{2C419626-2138-462C-95C4-1B1288DFF4B1}">
      <dsp:nvSpPr>
        <dsp:cNvPr id="0" name=""/>
        <dsp:cNvSpPr/>
      </dsp:nvSpPr>
      <dsp:spPr>
        <a:xfrm>
          <a:off x="1322388" y="2266951"/>
          <a:ext cx="1133473" cy="11334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308C37-EF75-4BFF-8BAB-B1882783232E}">
      <dsp:nvSpPr>
        <dsp:cNvPr id="0" name=""/>
        <dsp:cNvSpPr/>
      </dsp:nvSpPr>
      <dsp:spPr>
        <a:xfrm>
          <a:off x="1889125" y="2266951"/>
          <a:ext cx="7026275" cy="11334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технологический</a:t>
          </a:r>
          <a:endParaRPr lang="ru-RU" sz="3400" kern="1200" dirty="0"/>
        </a:p>
      </dsp:txBody>
      <dsp:txXfrm>
        <a:off x="1889125" y="2266951"/>
        <a:ext cx="7026275" cy="113347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E2E95D-51D6-4919-9B05-56E88C02DC0D}">
      <dsp:nvSpPr>
        <dsp:cNvPr id="0" name=""/>
        <dsp:cNvSpPr/>
      </dsp:nvSpPr>
      <dsp:spPr>
        <a:xfrm>
          <a:off x="0" y="0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Пространственный элемент: архитектура, экстерьер, интерьер, возможность пространственных трансформаций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25877" y="0"/>
        <a:ext cx="6402122" cy="1002770"/>
      </dsp:txXfrm>
    </dsp:sp>
    <dsp:sp modelId="{8C143107-9B6C-4B09-B761-22B16AD22678}">
      <dsp:nvSpPr>
        <dsp:cNvPr id="0" name=""/>
        <dsp:cNvSpPr/>
      </dsp:nvSpPr>
      <dsp:spPr>
        <a:xfrm>
          <a:off x="100277" y="100277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63E-68A6-45AB-A7E3-89B2FFC20450}">
      <dsp:nvSpPr>
        <dsp:cNvPr id="0" name=""/>
        <dsp:cNvSpPr/>
      </dsp:nvSpPr>
      <dsp:spPr>
        <a:xfrm>
          <a:off x="0" y="1055546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Материальный элемент: оборудование, мебель, пособия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25877" y="1055546"/>
        <a:ext cx="6402122" cy="1002770"/>
      </dsp:txXfrm>
    </dsp:sp>
    <dsp:sp modelId="{41C9A5E0-CBC6-4FBC-A48D-16F792F6E1D5}">
      <dsp:nvSpPr>
        <dsp:cNvPr id="0" name=""/>
        <dsp:cNvSpPr/>
      </dsp:nvSpPr>
      <dsp:spPr>
        <a:xfrm>
          <a:off x="100277" y="1203325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FE66D-B62F-4E62-BA4C-77E11F558B16}">
      <dsp:nvSpPr>
        <dsp:cNvPr id="0" name=""/>
        <dsp:cNvSpPr/>
      </dsp:nvSpPr>
      <dsp:spPr>
        <a:xfrm>
          <a:off x="0" y="2206095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Информационный элемент: правила, уставы, реклама и пр.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25877" y="2206095"/>
        <a:ext cx="6402122" cy="1002770"/>
      </dsp:txXfrm>
    </dsp:sp>
    <dsp:sp modelId="{2CAA39CB-D19D-477C-B6BA-CEBA1FBB625D}">
      <dsp:nvSpPr>
        <dsp:cNvPr id="0" name=""/>
        <dsp:cNvSpPr/>
      </dsp:nvSpPr>
      <dsp:spPr>
        <a:xfrm>
          <a:off x="100277" y="2306373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390B1-8EF3-4838-882D-86522B5C6EB0}">
      <dsp:nvSpPr>
        <dsp:cNvPr id="0" name=""/>
        <dsp:cNvSpPr/>
      </dsp:nvSpPr>
      <dsp:spPr>
        <a:xfrm>
          <a:off x="0" y="3285388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</a:rPr>
            <a:t>Валеологический</a:t>
          </a:r>
          <a:r>
            <a:rPr lang="ru-RU" sz="2000" b="1" kern="1200" dirty="0" smtClean="0">
              <a:solidFill>
                <a:schemeClr val="tx1"/>
              </a:solidFill>
            </a:rPr>
            <a:t> элемент: самочувствие, активность, здоровье.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25877" y="3285388"/>
        <a:ext cx="6402122" cy="1002770"/>
      </dsp:txXfrm>
    </dsp:sp>
    <dsp:sp modelId="{0B3247B4-8DC3-4A53-99E8-05E95308BFB4}">
      <dsp:nvSpPr>
        <dsp:cNvPr id="0" name=""/>
        <dsp:cNvSpPr/>
      </dsp:nvSpPr>
      <dsp:spPr>
        <a:xfrm>
          <a:off x="100277" y="3409421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71DCD-EC72-482D-92A8-D0EF5D3DF90F}">
      <dsp:nvSpPr>
        <dsp:cNvPr id="0" name=""/>
        <dsp:cNvSpPr/>
      </dsp:nvSpPr>
      <dsp:spPr>
        <a:xfrm>
          <a:off x="0" y="4412191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Гигиенический элемент: микроклимат, безопасность и пр.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25877" y="4412191"/>
        <a:ext cx="6402122" cy="1002770"/>
      </dsp:txXfrm>
    </dsp:sp>
    <dsp:sp modelId="{762407AE-BEF0-4310-881D-CD6BF8BAEFF4}">
      <dsp:nvSpPr>
        <dsp:cNvPr id="0" name=""/>
        <dsp:cNvSpPr/>
      </dsp:nvSpPr>
      <dsp:spPr>
        <a:xfrm>
          <a:off x="100277" y="4512469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E2E95D-51D6-4919-9B05-56E88C02DC0D}">
      <dsp:nvSpPr>
        <dsp:cNvPr id="0" name=""/>
        <dsp:cNvSpPr/>
      </dsp:nvSpPr>
      <dsp:spPr>
        <a:xfrm>
          <a:off x="0" y="0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/>
              </a:solidFill>
            </a:rPr>
            <a:t>Программы</a:t>
          </a:r>
          <a:endParaRPr lang="ru-RU" sz="3500" b="1" kern="1200" dirty="0">
            <a:solidFill>
              <a:schemeClr val="tx1"/>
            </a:solidFill>
          </a:endParaRPr>
        </a:p>
      </dsp:txBody>
      <dsp:txXfrm>
        <a:off x="1751541" y="0"/>
        <a:ext cx="6376458" cy="1259416"/>
      </dsp:txXfrm>
    </dsp:sp>
    <dsp:sp modelId="{8C143107-9B6C-4B09-B761-22B16AD22678}">
      <dsp:nvSpPr>
        <dsp:cNvPr id="0" name=""/>
        <dsp:cNvSpPr/>
      </dsp:nvSpPr>
      <dsp:spPr>
        <a:xfrm>
          <a:off x="171531" y="125941"/>
          <a:ext cx="679387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63E-68A6-45AB-A7E3-89B2FFC20450}">
      <dsp:nvSpPr>
        <dsp:cNvPr id="0" name=""/>
        <dsp:cNvSpPr/>
      </dsp:nvSpPr>
      <dsp:spPr>
        <a:xfrm>
          <a:off x="0" y="1325699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/>
              </a:solidFill>
            </a:rPr>
            <a:t>Формы</a:t>
          </a:r>
          <a:r>
            <a:rPr lang="ru-RU" sz="3500" b="1" kern="1200" baseline="0" dirty="0" smtClean="0">
              <a:solidFill>
                <a:schemeClr val="tx1"/>
              </a:solidFill>
            </a:rPr>
            <a:t> обучения</a:t>
          </a:r>
          <a:endParaRPr lang="ru-RU" sz="3500" b="1" kern="1200" dirty="0">
            <a:solidFill>
              <a:schemeClr val="tx1"/>
            </a:solidFill>
          </a:endParaRPr>
        </a:p>
      </dsp:txBody>
      <dsp:txXfrm>
        <a:off x="1751541" y="1325699"/>
        <a:ext cx="6376458" cy="1259416"/>
      </dsp:txXfrm>
    </dsp:sp>
    <dsp:sp modelId="{41C9A5E0-CBC6-4FBC-A48D-16F792F6E1D5}">
      <dsp:nvSpPr>
        <dsp:cNvPr id="0" name=""/>
        <dsp:cNvSpPr/>
      </dsp:nvSpPr>
      <dsp:spPr>
        <a:xfrm>
          <a:off x="125941" y="1511300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FE66D-B62F-4E62-BA4C-77E11F558B16}">
      <dsp:nvSpPr>
        <dsp:cNvPr id="0" name=""/>
        <dsp:cNvSpPr/>
      </dsp:nvSpPr>
      <dsp:spPr>
        <a:xfrm>
          <a:off x="0" y="2770716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/>
              </a:solidFill>
            </a:rPr>
            <a:t>Методы, приёмы, технологии </a:t>
          </a:r>
          <a:endParaRPr lang="ru-RU" sz="3500" b="1" kern="1200" dirty="0">
            <a:solidFill>
              <a:schemeClr val="tx1"/>
            </a:solidFill>
          </a:endParaRPr>
        </a:p>
      </dsp:txBody>
      <dsp:txXfrm>
        <a:off x="1751541" y="2770716"/>
        <a:ext cx="6376458" cy="1259416"/>
      </dsp:txXfrm>
    </dsp:sp>
    <dsp:sp modelId="{2CAA39CB-D19D-477C-B6BA-CEBA1FBB625D}">
      <dsp:nvSpPr>
        <dsp:cNvPr id="0" name=""/>
        <dsp:cNvSpPr/>
      </dsp:nvSpPr>
      <dsp:spPr>
        <a:xfrm>
          <a:off x="125941" y="2896658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390B1-8EF3-4838-882D-86522B5C6EB0}">
      <dsp:nvSpPr>
        <dsp:cNvPr id="0" name=""/>
        <dsp:cNvSpPr/>
      </dsp:nvSpPr>
      <dsp:spPr>
        <a:xfrm>
          <a:off x="0" y="4126239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chemeClr val="tx1"/>
              </a:solidFill>
            </a:rPr>
            <a:t>Педагогический стиль</a:t>
          </a:r>
          <a:endParaRPr lang="ru-RU" sz="3500" b="1" kern="1200" dirty="0">
            <a:solidFill>
              <a:schemeClr val="tx1"/>
            </a:solidFill>
          </a:endParaRPr>
        </a:p>
      </dsp:txBody>
      <dsp:txXfrm>
        <a:off x="1751541" y="4126239"/>
        <a:ext cx="6376458" cy="1259416"/>
      </dsp:txXfrm>
    </dsp:sp>
    <dsp:sp modelId="{0B3247B4-8DC3-4A53-99E8-05E95308BFB4}">
      <dsp:nvSpPr>
        <dsp:cNvPr id="0" name=""/>
        <dsp:cNvSpPr/>
      </dsp:nvSpPr>
      <dsp:spPr>
        <a:xfrm>
          <a:off x="125941" y="4282016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E2E95D-51D6-4919-9B05-56E88C02DC0D}">
      <dsp:nvSpPr>
        <dsp:cNvPr id="0" name=""/>
        <dsp:cNvSpPr/>
      </dsp:nvSpPr>
      <dsp:spPr>
        <a:xfrm>
          <a:off x="0" y="0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Учреждения, организации, группы и пр.</a:t>
          </a:r>
          <a:r>
            <a:rPr lang="ru-RU" sz="1900" b="1" kern="1200" baseline="0" dirty="0" smtClean="0">
              <a:solidFill>
                <a:schemeClr val="tx1"/>
              </a:solidFill>
            </a:rPr>
            <a:t> реального взаимодействия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51541" y="0"/>
        <a:ext cx="6376458" cy="1259416"/>
      </dsp:txXfrm>
    </dsp:sp>
    <dsp:sp modelId="{8C143107-9B6C-4B09-B761-22B16AD22678}">
      <dsp:nvSpPr>
        <dsp:cNvPr id="0" name=""/>
        <dsp:cNvSpPr/>
      </dsp:nvSpPr>
      <dsp:spPr>
        <a:xfrm>
          <a:off x="78441" y="111030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63E-68A6-45AB-A7E3-89B2FFC20450}">
      <dsp:nvSpPr>
        <dsp:cNvPr id="0" name=""/>
        <dsp:cNvSpPr/>
      </dsp:nvSpPr>
      <dsp:spPr>
        <a:xfrm>
          <a:off x="0" y="1325699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Личностные, национальные, половозрастные, особенности педагога, воспитанников, социальные статусы, роли, влияние на социальное поведение условий жизни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51541" y="1325699"/>
        <a:ext cx="6376458" cy="1259416"/>
      </dsp:txXfrm>
    </dsp:sp>
    <dsp:sp modelId="{41C9A5E0-CBC6-4FBC-A48D-16F792F6E1D5}">
      <dsp:nvSpPr>
        <dsp:cNvPr id="0" name=""/>
        <dsp:cNvSpPr/>
      </dsp:nvSpPr>
      <dsp:spPr>
        <a:xfrm>
          <a:off x="125941" y="1511300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FE66D-B62F-4E62-BA4C-77E11F558B16}">
      <dsp:nvSpPr>
        <dsp:cNvPr id="0" name=""/>
        <dsp:cNvSpPr/>
      </dsp:nvSpPr>
      <dsp:spPr>
        <a:xfrm>
          <a:off x="0" y="2770716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Культура, образ жизни, поведения и пр., личный пример окружающих людей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51541" y="2770716"/>
        <a:ext cx="6376458" cy="1259416"/>
      </dsp:txXfrm>
    </dsp:sp>
    <dsp:sp modelId="{2CAA39CB-D19D-477C-B6BA-CEBA1FBB625D}">
      <dsp:nvSpPr>
        <dsp:cNvPr id="0" name=""/>
        <dsp:cNvSpPr/>
      </dsp:nvSpPr>
      <dsp:spPr>
        <a:xfrm>
          <a:off x="125941" y="2896658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390B1-8EF3-4838-882D-86522B5C6EB0}">
      <dsp:nvSpPr>
        <dsp:cNvPr id="0" name=""/>
        <dsp:cNvSpPr/>
      </dsp:nvSpPr>
      <dsp:spPr>
        <a:xfrm>
          <a:off x="0" y="4031241"/>
          <a:ext cx="8128000" cy="125941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Особенности социальной (малой) группы (коллектива) и положение в группе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1751541" y="4031241"/>
        <a:ext cx="6376458" cy="1259416"/>
      </dsp:txXfrm>
    </dsp:sp>
    <dsp:sp modelId="{0B3247B4-8DC3-4A53-99E8-05E95308BFB4}">
      <dsp:nvSpPr>
        <dsp:cNvPr id="0" name=""/>
        <dsp:cNvSpPr/>
      </dsp:nvSpPr>
      <dsp:spPr>
        <a:xfrm>
          <a:off x="125941" y="4282016"/>
          <a:ext cx="1625600" cy="10075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B2FBC7-A939-4C0C-8255-5AB7988CBA35}">
      <dsp:nvSpPr>
        <dsp:cNvPr id="0" name=""/>
        <dsp:cNvSpPr/>
      </dsp:nvSpPr>
      <dsp:spPr>
        <a:xfrm>
          <a:off x="1300" y="0"/>
          <a:ext cx="3380782" cy="5997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Приобретение социальных знаний</a:t>
          </a:r>
          <a:r>
            <a:rPr lang="ru-RU" sz="2300" kern="1200" dirty="0" smtClean="0"/>
            <a:t>:</a:t>
          </a:r>
          <a:endParaRPr lang="ru-RU" sz="2300" kern="1200" dirty="0"/>
        </a:p>
      </dsp:txBody>
      <dsp:txXfrm>
        <a:off x="1300" y="0"/>
        <a:ext cx="3380782" cy="1799111"/>
      </dsp:txXfrm>
    </dsp:sp>
    <dsp:sp modelId="{EE7657C8-5E49-4FB3-B81C-12EA8AB75720}">
      <dsp:nvSpPr>
        <dsp:cNvPr id="0" name=""/>
        <dsp:cNvSpPr/>
      </dsp:nvSpPr>
      <dsp:spPr>
        <a:xfrm>
          <a:off x="339378" y="1799111"/>
          <a:ext cx="2704625" cy="38980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Первичного понимания социальной реальности и повседневной жизни</a:t>
          </a:r>
          <a:endParaRPr lang="ru-RU" sz="2400" b="1" kern="1200" dirty="0"/>
        </a:p>
      </dsp:txBody>
      <dsp:txXfrm>
        <a:off x="339378" y="1799111"/>
        <a:ext cx="2704625" cy="3898075"/>
      </dsp:txXfrm>
    </dsp:sp>
    <dsp:sp modelId="{4004EB77-0C43-4B06-B72E-25784FC150C2}">
      <dsp:nvSpPr>
        <dsp:cNvPr id="0" name=""/>
        <dsp:cNvSpPr/>
      </dsp:nvSpPr>
      <dsp:spPr>
        <a:xfrm>
          <a:off x="3623199" y="0"/>
          <a:ext cx="3380782" cy="5997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Получение позитивного отношения к базовым ценностям общества: </a:t>
          </a:r>
          <a:endParaRPr lang="ru-RU" sz="2300" b="1" kern="1200" dirty="0"/>
        </a:p>
      </dsp:txBody>
      <dsp:txXfrm>
        <a:off x="3623199" y="0"/>
        <a:ext cx="3380782" cy="1799111"/>
      </dsp:txXfrm>
    </dsp:sp>
    <dsp:sp modelId="{8F002DDA-3AF2-4F31-BA30-C82BA0465D2D}">
      <dsp:nvSpPr>
        <dsp:cNvPr id="0" name=""/>
        <dsp:cNvSpPr/>
      </dsp:nvSpPr>
      <dsp:spPr>
        <a:xfrm>
          <a:off x="3973719" y="1799136"/>
          <a:ext cx="2704625" cy="2619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Человек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Семья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Отечество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Мир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Природа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Культура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Знания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Труд</a:t>
          </a:r>
          <a:endParaRPr lang="ru-RU" sz="1500" b="1" kern="1200" dirty="0"/>
        </a:p>
      </dsp:txBody>
      <dsp:txXfrm>
        <a:off x="3973719" y="1799136"/>
        <a:ext cx="2704625" cy="2619848"/>
      </dsp:txXfrm>
    </dsp:sp>
    <dsp:sp modelId="{5886CD6B-59BD-45F3-BD83-60687B1C69A4}">
      <dsp:nvSpPr>
        <dsp:cNvPr id="0" name=""/>
        <dsp:cNvSpPr/>
      </dsp:nvSpPr>
      <dsp:spPr>
        <a:xfrm>
          <a:off x="3973719" y="4589408"/>
          <a:ext cx="2704625" cy="1107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 социальной реальности</a:t>
          </a:r>
          <a:endParaRPr lang="ru-RU" sz="2400" b="1" kern="1200" dirty="0"/>
        </a:p>
      </dsp:txBody>
      <dsp:txXfrm>
        <a:off x="3973719" y="4589408"/>
        <a:ext cx="2704625" cy="1107753"/>
      </dsp:txXfrm>
    </dsp:sp>
    <dsp:sp modelId="{B93CD9BB-7F5A-4D96-869B-D4CA74188C1E}">
      <dsp:nvSpPr>
        <dsp:cNvPr id="0" name=""/>
        <dsp:cNvSpPr/>
      </dsp:nvSpPr>
      <dsp:spPr>
        <a:xfrm>
          <a:off x="7269981" y="0"/>
          <a:ext cx="3380782" cy="5997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Получение опыта самостоятельного общественного действия: </a:t>
          </a:r>
          <a:endParaRPr lang="ru-RU" sz="2300" b="1" kern="1200" dirty="0"/>
        </a:p>
      </dsp:txBody>
      <dsp:txXfrm>
        <a:off x="7269981" y="0"/>
        <a:ext cx="3380782" cy="1799111"/>
      </dsp:txXfrm>
    </dsp:sp>
    <dsp:sp modelId="{A1225B1F-B4DB-47FD-9E8A-C71CABE0BD70}">
      <dsp:nvSpPr>
        <dsp:cNvPr id="0" name=""/>
        <dsp:cNvSpPr/>
      </dsp:nvSpPr>
      <dsp:spPr>
        <a:xfrm>
          <a:off x="7608059" y="1800868"/>
          <a:ext cx="2704625" cy="1808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Принятие решения в ситуации нравственного выбора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Применение знаний, умений, навыков в социальном творчестве</a:t>
          </a:r>
        </a:p>
      </dsp:txBody>
      <dsp:txXfrm>
        <a:off x="7608059" y="1800868"/>
        <a:ext cx="2704625" cy="1808189"/>
      </dsp:txXfrm>
    </dsp:sp>
    <dsp:sp modelId="{E39A5FF3-8985-4F64-AD29-D5086A3984E3}">
      <dsp:nvSpPr>
        <dsp:cNvPr id="0" name=""/>
        <dsp:cNvSpPr/>
      </dsp:nvSpPr>
      <dsp:spPr>
        <a:xfrm>
          <a:off x="7608059" y="3887240"/>
          <a:ext cx="2704625" cy="1808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Сотрудничество со сверстниками, педагогами, др. людьми</a:t>
          </a:r>
          <a:endParaRPr lang="ru-RU" sz="2000" b="1" kern="1200" dirty="0"/>
        </a:p>
      </dsp:txBody>
      <dsp:txXfrm>
        <a:off x="7608059" y="3887240"/>
        <a:ext cx="2704625" cy="180818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1337F4-28EC-49A8-8F6A-EBD5D729DFF6}">
      <dsp:nvSpPr>
        <dsp:cNvPr id="0" name=""/>
        <dsp:cNvSpPr/>
      </dsp:nvSpPr>
      <dsp:spPr>
        <a:xfrm rot="5400000">
          <a:off x="2077386" y="1010555"/>
          <a:ext cx="887487" cy="1010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7C8B5-C9B2-4FD0-A2B6-10A84B3977BE}">
      <dsp:nvSpPr>
        <dsp:cNvPr id="0" name=""/>
        <dsp:cNvSpPr/>
      </dsp:nvSpPr>
      <dsp:spPr>
        <a:xfrm>
          <a:off x="1317254" y="70355"/>
          <a:ext cx="2311512" cy="10457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цель</a:t>
          </a:r>
          <a:endParaRPr lang="ru-RU" sz="3600" kern="1200" dirty="0"/>
        </a:p>
      </dsp:txBody>
      <dsp:txXfrm>
        <a:off x="1317254" y="70355"/>
        <a:ext cx="2311512" cy="1045756"/>
      </dsp:txXfrm>
    </dsp:sp>
    <dsp:sp modelId="{99E57E13-47F3-4B46-89D3-876F8D11E2B1}">
      <dsp:nvSpPr>
        <dsp:cNvPr id="0" name=""/>
        <dsp:cNvSpPr/>
      </dsp:nvSpPr>
      <dsp:spPr>
        <a:xfrm>
          <a:off x="3336262" y="126494"/>
          <a:ext cx="1086598" cy="845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7D7FF-4A8D-4F1C-8E88-DB396F87F274}">
      <dsp:nvSpPr>
        <dsp:cNvPr id="0" name=""/>
        <dsp:cNvSpPr/>
      </dsp:nvSpPr>
      <dsp:spPr>
        <a:xfrm rot="5400000">
          <a:off x="3730919" y="2347216"/>
          <a:ext cx="887487" cy="1010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FA399-258B-4215-8E25-B1A665B18F05}">
      <dsp:nvSpPr>
        <dsp:cNvPr id="0" name=""/>
        <dsp:cNvSpPr/>
      </dsp:nvSpPr>
      <dsp:spPr>
        <a:xfrm>
          <a:off x="3140453" y="1252216"/>
          <a:ext cx="2273818" cy="10457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объекты</a:t>
          </a:r>
          <a:endParaRPr lang="ru-RU" sz="3600" kern="1200" dirty="0"/>
        </a:p>
      </dsp:txBody>
      <dsp:txXfrm>
        <a:off x="3140453" y="1252216"/>
        <a:ext cx="2273818" cy="1045756"/>
      </dsp:txXfrm>
    </dsp:sp>
    <dsp:sp modelId="{71401864-A12B-40E3-BBAC-07505A3A5286}">
      <dsp:nvSpPr>
        <dsp:cNvPr id="0" name=""/>
        <dsp:cNvSpPr/>
      </dsp:nvSpPr>
      <dsp:spPr>
        <a:xfrm>
          <a:off x="3771989" y="1301223"/>
          <a:ext cx="3047233" cy="845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3E6AA-D0EE-4E05-B019-262B8E64E90A}">
      <dsp:nvSpPr>
        <dsp:cNvPr id="0" name=""/>
        <dsp:cNvSpPr/>
      </dsp:nvSpPr>
      <dsp:spPr>
        <a:xfrm rot="5400000">
          <a:off x="5367962" y="3467968"/>
          <a:ext cx="887487" cy="10103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6C2E6-A5DC-4D1D-995F-8CEDA49D9239}">
      <dsp:nvSpPr>
        <dsp:cNvPr id="0" name=""/>
        <dsp:cNvSpPr/>
      </dsp:nvSpPr>
      <dsp:spPr>
        <a:xfrm>
          <a:off x="4803957" y="2391160"/>
          <a:ext cx="2375859" cy="10457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формы</a:t>
          </a:r>
          <a:endParaRPr lang="ru-RU" sz="3600" kern="1200" dirty="0"/>
        </a:p>
      </dsp:txBody>
      <dsp:txXfrm>
        <a:off x="4803957" y="2391160"/>
        <a:ext cx="2375859" cy="1045756"/>
      </dsp:txXfrm>
    </dsp:sp>
    <dsp:sp modelId="{ECEDE0F0-2C18-4F39-9403-3383049D256C}">
      <dsp:nvSpPr>
        <dsp:cNvPr id="0" name=""/>
        <dsp:cNvSpPr/>
      </dsp:nvSpPr>
      <dsp:spPr>
        <a:xfrm>
          <a:off x="6238219" y="2475953"/>
          <a:ext cx="1086598" cy="845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AA0CF-8948-4CD0-8264-7E002C2A232A}">
      <dsp:nvSpPr>
        <dsp:cNvPr id="0" name=""/>
        <dsp:cNvSpPr/>
      </dsp:nvSpPr>
      <dsp:spPr>
        <a:xfrm>
          <a:off x="6484299" y="3521884"/>
          <a:ext cx="2314126" cy="10457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этапы</a:t>
          </a:r>
          <a:endParaRPr lang="ru-RU" sz="3600" kern="1200" dirty="0"/>
        </a:p>
      </dsp:txBody>
      <dsp:txXfrm>
        <a:off x="6484299" y="3521884"/>
        <a:ext cx="2314126" cy="1045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6B9AA4-82B9-41ED-A138-E158971B0861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4D82D4-89D3-4B08-9DDB-E3F046AAD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670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E148BC-75D3-4503-A126-ED61D11EA58D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72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buSzPct val="100000"/>
            </a:pPr>
            <a:fld id="{35C91C25-9CF4-4A8D-B2F9-3B8628391A2C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3000"/>
                </a:lnSpc>
                <a:buSzPct val="100000"/>
              </a:pPr>
              <a:t>3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15186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A5DF6A-E824-4719-B630-10B4E3573D4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93000"/>
              </a:lnSpc>
              <a:buSzPct val="100000"/>
            </a:pPr>
            <a:fld id="{4BB832CB-F319-4AB4-86EC-26F8311B4EA4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3000"/>
                </a:lnSpc>
                <a:buSzPct val="100000"/>
              </a:pPr>
              <a:t>7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59574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D82D4-89D3-4B08-9DDB-E3F046AAD86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167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D82D4-89D3-4B08-9DDB-E3F046AAD86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365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6C1340-AE1A-4F93-9A65-D157FD398A0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256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D82D4-89D3-4B08-9DDB-E3F046AAD86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59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D82D4-89D3-4B08-9DDB-E3F046AAD863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55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2147483646 h 166"/>
              <a:gd name="T8" fmla="*/ 2147483646 w 372"/>
              <a:gd name="T9" fmla="*/ 2147483646 h 166"/>
              <a:gd name="T10" fmla="*/ 2147483646 w 372"/>
              <a:gd name="T11" fmla="*/ 2147483646 h 166"/>
              <a:gd name="T12" fmla="*/ 2147483646 w 372"/>
              <a:gd name="T13" fmla="*/ 214748364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0874-8DAD-4F2F-8D86-E43A673A77DF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BDD82-8AC5-473C-9608-6E07F5EC77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2424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9C2DF-2966-42C1-94B5-65D2D3D5EC0D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E5CDF-8ABA-4CDA-9175-C0D7994D0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565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9821-C20C-40E1-8E90-F8EB257D4D1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C4DC8-8675-46B1-A1BA-1F27A23EF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05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15E9-81DB-4B00-B178-D49A98936B6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5007-B65A-40A1-B946-826C48BA2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4267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B3AA-B5B1-45DD-A020-1EEDA61217D1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3C199-84E6-493D-BC98-F017F8839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52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30CF-BE77-4E8B-987D-054F73EFE14C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33C63-061D-439B-AF16-3131346A4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46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5002-9074-4127-B017-EDA9B1C06ACC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C169-8F14-405A-A03F-236D48DCCE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7188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70500-8BCE-4C59-A295-FF5052DB5563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9AD87-62F7-4C88-B66A-879655546F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5239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5883-F82E-4EE0-94D6-5A1A0561392E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74C76-C7D7-49E3-A1A7-AA62054EC3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0166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0103B-227B-4A39-819C-48B84D12C6EC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4AD3-74F9-4E75-904D-DC024D1B63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0682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BEB6-7C8F-4D45-BE9F-CE28669A21E6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70C8F-BEA7-4C3F-9089-AF1262BAA9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9729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DE1A-A7FE-4D51-A993-48CA2F2C5003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1BCF9-2424-40B1-ABC2-39CEB7471B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4662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3F24-CEA4-4E97-AC13-2B20B5AC61AB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AE00D-0D5F-4260-972E-7A30D44C2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9012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DB64E-7ED4-4335-9B25-2727191156E2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7300-EA9B-42B9-835B-345E29C128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1429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186C-9665-4237-9DFB-08948BFB9EC5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DE25C-42B5-465B-B213-C3455FF312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9193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45D33-DB42-4A3F-9328-518B8E25664E}" type="datetimeFigureOut">
              <a:rPr lang="ru-RU" altLang="ru-RU"/>
              <a:pPr>
                <a:defRPr/>
              </a:pPr>
              <a:t>21.09.2017</a:t>
            </a:fld>
            <a:endParaRPr lang="ru-RU" alt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6D2F1-6749-4EB9-A89B-466352CA5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832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51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B598E1-9472-4EC4-957F-2083FBB47078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CB8E6560-07A9-4162-A350-9C8359629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09738" y="0"/>
            <a:ext cx="9915525" cy="2000250"/>
          </a:xfrm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4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Педагогическое </a:t>
            </a:r>
            <a:r>
              <a:rPr lang="ru-RU" altLang="ru-RU" sz="4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проектирование социально-креативной </a:t>
            </a:r>
            <a:r>
              <a:rPr lang="ru-RU" altLang="ru-RU" sz="4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среды</a:t>
            </a: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alt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32063" y="4932363"/>
            <a:ext cx="8975725" cy="19256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4000" b="1" dirty="0" smtClean="0">
                <a:solidFill>
                  <a:srgbClr val="262626"/>
                </a:solidFill>
              </a:rPr>
              <a:t>Мисюкевич Алла Николаевна</a:t>
            </a:r>
            <a:r>
              <a:rPr lang="ru-RU" altLang="ru-RU" sz="4000" dirty="0" smtClean="0">
                <a:solidFill>
                  <a:srgbClr val="262626"/>
                </a:solidFill>
              </a:rPr>
              <a:t>,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39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канд. псих. наук, доцент,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390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РГПУ им. </a:t>
            </a:r>
            <a:r>
              <a:rPr lang="ru-RU" altLang="ru-RU" sz="3900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 Герцена</a:t>
            </a:r>
          </a:p>
        </p:txBody>
      </p:sp>
      <p:pic>
        <p:nvPicPr>
          <p:cNvPr id="35844" name="Picture 8" descr="http://photoholic24.com/wp-content/uploads/2013/09/about_c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4438" y="1855788"/>
            <a:ext cx="46672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670" y="160973"/>
            <a:ext cx="9853942" cy="800929"/>
          </a:xfrm>
        </p:spPr>
        <p:txBody>
          <a:bodyPr/>
          <a:lstStyle/>
          <a:p>
            <a:r>
              <a:rPr lang="ru-RU" altLang="ru-RU" b="1" dirty="0"/>
              <a:t>Компоненты образовательной среды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00546485"/>
              </p:ext>
            </p:extLst>
          </p:nvPr>
        </p:nvGraphicFramePr>
        <p:xfrm>
          <a:off x="973138" y="961902"/>
          <a:ext cx="10531475" cy="4949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5-bal.ru/pars_docs/refs/23/22133/22133_html_m642fae7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77" t="85963" r="1777" b="4839"/>
          <a:stretch/>
        </p:blipFill>
        <p:spPr bwMode="auto">
          <a:xfrm>
            <a:off x="1104405" y="5947475"/>
            <a:ext cx="10022774" cy="68877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056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541" y="-88411"/>
            <a:ext cx="8911687" cy="2665355"/>
          </a:xfrm>
        </p:spPr>
        <p:txBody>
          <a:bodyPr/>
          <a:lstStyle/>
          <a:p>
            <a:pPr algn="ctr"/>
            <a:r>
              <a:rPr lang="ru-RU" b="1" dirty="0"/>
              <a:t>Структура образовательной </a:t>
            </a:r>
            <a:r>
              <a:rPr lang="ru-RU" b="1" dirty="0" smtClean="0"/>
              <a:t>среды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>Компоненты, влияющие на развитие инициативы и творческих способностей личности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3175777"/>
              </p:ext>
            </p:extLst>
          </p:nvPr>
        </p:nvGraphicFramePr>
        <p:xfrm>
          <a:off x="1579563" y="2786063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26838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154" y="-121837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Предметно-пространственный компонент</a:t>
            </a: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279084368"/>
              </p:ext>
            </p:extLst>
          </p:nvPr>
        </p:nvGraphicFramePr>
        <p:xfrm>
          <a:off x="2070411" y="14227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51587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154" y="-121837"/>
            <a:ext cx="8911687" cy="1280890"/>
          </a:xfrm>
        </p:spPr>
        <p:txBody>
          <a:bodyPr/>
          <a:lstStyle/>
          <a:p>
            <a:pPr algn="ctr"/>
            <a:r>
              <a:rPr lang="ru-RU" b="1" dirty="0" err="1" smtClean="0"/>
              <a:t>Технологическийкомпонент</a:t>
            </a: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163909229"/>
              </p:ext>
            </p:extLst>
          </p:nvPr>
        </p:nvGraphicFramePr>
        <p:xfrm>
          <a:off x="2070411" y="14227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bookmirs.ru/media/Pic/a7e7298a-74d7-11e2-b7b8-00e0813289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736" y="1543791"/>
            <a:ext cx="623862" cy="10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614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154" y="-121837"/>
            <a:ext cx="8911687" cy="786855"/>
          </a:xfrm>
        </p:spPr>
        <p:txBody>
          <a:bodyPr/>
          <a:lstStyle/>
          <a:p>
            <a:pPr algn="ctr"/>
            <a:r>
              <a:rPr lang="ru-RU" b="1" dirty="0" smtClean="0"/>
              <a:t>Социальный компонент</a:t>
            </a: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326173222"/>
              </p:ext>
            </p:extLst>
          </p:nvPr>
        </p:nvGraphicFramePr>
        <p:xfrm>
          <a:off x="2070411" y="14227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8393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906" y="-95003"/>
            <a:ext cx="10471459" cy="1021278"/>
          </a:xfrm>
        </p:spPr>
        <p:txBody>
          <a:bodyPr/>
          <a:lstStyle/>
          <a:p>
            <a:pPr algn="ctr"/>
            <a:r>
              <a:rPr lang="ru-RU" sz="2800" b="1" dirty="0"/>
              <a:t>Общие диагностические вопросы для определения типа образовательной среды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0004" y="760021"/>
            <a:ext cx="12001995" cy="534389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 </a:t>
            </a:r>
            <a:r>
              <a:rPr lang="ru-RU" sz="2400" b="1" dirty="0"/>
              <a:t>Ось «Свобода – зависимость»</a:t>
            </a:r>
          </a:p>
          <a:p>
            <a:pPr marL="0" indent="0">
              <a:buNone/>
            </a:pPr>
            <a:r>
              <a:rPr lang="ru-RU" sz="2400" b="1" dirty="0"/>
              <a:t>1</a:t>
            </a:r>
            <a:r>
              <a:rPr lang="ru-RU" sz="2400" dirty="0"/>
              <a:t>. Чьи интересы и ценности ставятся на первое место в данной образовательной среде ( личности или общества (группы))</a:t>
            </a:r>
          </a:p>
          <a:p>
            <a:pPr marL="0" indent="0">
              <a:buNone/>
            </a:pPr>
            <a:r>
              <a:rPr lang="ru-RU" sz="2400" dirty="0"/>
              <a:t>2. Кто к кому подстраивается в процессе взаимодействия (воспитатель к ребенку или ребенок к воспитателю)</a:t>
            </a:r>
          </a:p>
          <a:p>
            <a:pPr marL="0" indent="0">
              <a:buNone/>
            </a:pPr>
            <a:r>
              <a:rPr lang="ru-RU" sz="2400" dirty="0"/>
              <a:t>3. Какая форма воспитания преимущественно осуществляется в данной образовательной среде (индивидуальная или коллективная (групповая))</a:t>
            </a:r>
          </a:p>
          <a:p>
            <a:pPr marL="0" indent="0">
              <a:buNone/>
            </a:pPr>
            <a:r>
              <a:rPr lang="ru-RU" sz="2400" b="1" dirty="0"/>
              <a:t>II. Ось «Активность – пассивность»</a:t>
            </a:r>
          </a:p>
          <a:p>
            <a:pPr marL="0" indent="0">
              <a:buNone/>
            </a:pPr>
            <a:r>
              <a:rPr lang="ru-RU" sz="2400" dirty="0"/>
              <a:t>1. Практикуется ли в данной образовательной среде какое-либо наказание ребенка (да/ нет)</a:t>
            </a:r>
          </a:p>
          <a:p>
            <a:pPr marL="0" indent="0">
              <a:buNone/>
            </a:pPr>
            <a:r>
              <a:rPr lang="ru-RU" sz="2400" dirty="0"/>
              <a:t>2. Стимулируется ли в данной образовательной среде проявление ребенком инициативы (да/ нет)</a:t>
            </a:r>
          </a:p>
          <a:p>
            <a:pPr marL="0" indent="0">
              <a:buNone/>
            </a:pPr>
            <a:r>
              <a:rPr lang="ru-RU" sz="2400" dirty="0"/>
              <a:t>3. Находят ли какой-либо положительный отклик в данной образовательной среде те или иные творческие проявления ребенка (да/ нет)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461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84225" y="280988"/>
            <a:ext cx="10829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ru-RU" altLang="ru-RU" sz="3600" b="1">
                <a:solidFill>
                  <a:schemeClr val="tx1"/>
                </a:solidFill>
                <a:latin typeface="Arial" panose="020B0604020202020204" pitchFamily="34" charset="0"/>
              </a:rPr>
              <a:t>Образовательная среда - подсистема социокультурной среды.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784225" y="1323975"/>
            <a:ext cx="108299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3200">
                <a:solidFill>
                  <a:schemeClr val="tx1"/>
                </a:solidFill>
                <a:latin typeface="Arial" panose="020B0604020202020204" pitchFamily="34" charset="0"/>
              </a:rPr>
              <a:t>Социокультурная среда — это  сложная структура общественных, материальных и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3200">
                <a:solidFill>
                  <a:schemeClr val="tx1"/>
                </a:solidFill>
                <a:latin typeface="Arial" panose="020B0604020202020204" pitchFamily="34" charset="0"/>
              </a:rPr>
              <a:t>духовных условий, в которых реализуется жизнедеятельность человека.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ru-RU" altLang="ru-RU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3200">
                <a:solidFill>
                  <a:schemeClr val="tx1"/>
                </a:solidFill>
                <a:latin typeface="Arial" panose="020B0604020202020204" pitchFamily="34" charset="0"/>
              </a:rPr>
              <a:t>Образовательная среда есть, прежде всего, подсистема социокультурной среды, совокупность исторически сложившихся факторов, обстоятельств, ситуаций, целостность специально организованных педагогических условий развития личности.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533" y="196599"/>
            <a:ext cx="8911687" cy="872181"/>
          </a:xfrm>
        </p:spPr>
        <p:txBody>
          <a:bodyPr/>
          <a:lstStyle/>
          <a:p>
            <a:pPr algn="ctr"/>
            <a:r>
              <a:rPr lang="ru-RU" b="1" dirty="0"/>
              <a:t>К</a:t>
            </a:r>
            <a:r>
              <a:rPr lang="ru-RU" b="1" dirty="0" smtClean="0"/>
              <a:t>ультурно-образовательная среда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655" y="1187533"/>
            <a:ext cx="7920841" cy="41444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К</a:t>
            </a:r>
            <a:r>
              <a:rPr lang="ru-RU" sz="3200" dirty="0" smtClean="0"/>
              <a:t>ультурно-образовательная </a:t>
            </a:r>
            <a:r>
              <a:rPr lang="ru-RU" sz="3200" dirty="0"/>
              <a:t>среда – это исторически образовавшиеся, функционирующие в диалектическом единстве образовательно-обучающая (семья, учебные заведения) и культурно- воспитывающая (учреждения культуры, мировоззренческие установки) сферы жизни</a:t>
            </a:r>
            <a:r>
              <a:rPr lang="ru-RU" sz="3200" dirty="0" smtClean="0"/>
              <a:t>.</a:t>
            </a:r>
          </a:p>
          <a:p>
            <a:pPr marL="0" indent="0" algn="r">
              <a:buNone/>
            </a:pPr>
            <a:r>
              <a:rPr lang="ru-RU" sz="3200" dirty="0"/>
              <a:t>Д. А. Пряхин</a:t>
            </a:r>
          </a:p>
        </p:txBody>
      </p:sp>
      <p:pic>
        <p:nvPicPr>
          <p:cNvPr id="153602" name="Picture 2" descr="https://ozon-st.cdn.ngenix.net/multimedia/1015516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302" y="1579418"/>
            <a:ext cx="3286698" cy="41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883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382" y="339102"/>
            <a:ext cx="9603034" cy="800929"/>
          </a:xfrm>
        </p:spPr>
        <p:txBody>
          <a:bodyPr/>
          <a:lstStyle/>
          <a:p>
            <a:r>
              <a:rPr lang="ru-RU" altLang="ru-RU" b="1" dirty="0" smtClean="0"/>
              <a:t>Культурно-образовательная среда </a:t>
            </a:r>
            <a:r>
              <a:rPr lang="ru-RU" altLang="ru-RU" dirty="0"/>
              <a:t>—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525" y="1456707"/>
            <a:ext cx="6210405" cy="3777622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3200" dirty="0" smtClean="0"/>
              <a:t>развивающаяся </a:t>
            </a:r>
            <a:r>
              <a:rPr lang="ru-RU" altLang="ru-RU" sz="3200" dirty="0"/>
              <a:t>целостность, структурные элементы которой используются субъектами образовательного процесса для освоения и трансляции гуманистических </a:t>
            </a:r>
            <a:r>
              <a:rPr lang="ru-RU" altLang="ru-RU" sz="3200" dirty="0" smtClean="0"/>
              <a:t>ценностей.</a:t>
            </a:r>
            <a:endParaRPr lang="ru-RU" altLang="ru-RU" sz="3200" dirty="0"/>
          </a:p>
          <a:p>
            <a:endParaRPr lang="ru-RU" sz="3200" dirty="0"/>
          </a:p>
        </p:txBody>
      </p:sp>
      <p:pic>
        <p:nvPicPr>
          <p:cNvPr id="1026" name="Picture 2" descr="Культурно-образовательная среда как фактор воспита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136" y="1456707"/>
            <a:ext cx="4410075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4293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2"/>
          <p:cNvSpPr>
            <a:spLocks noGrp="1"/>
          </p:cNvSpPr>
          <p:nvPr>
            <p:ph type="title"/>
          </p:nvPr>
        </p:nvSpPr>
        <p:spPr>
          <a:xfrm>
            <a:off x="1597025" y="160338"/>
            <a:ext cx="10067925" cy="836612"/>
          </a:xfrm>
        </p:spPr>
        <p:txBody>
          <a:bodyPr/>
          <a:lstStyle/>
          <a:p>
            <a:pPr algn="ctr"/>
            <a:r>
              <a:rPr lang="ru-RU" altLang="ru-RU" b="1" dirty="0" smtClean="0"/>
              <a:t>Уровни культурно-образовательной среды </a:t>
            </a:r>
          </a:p>
        </p:txBody>
      </p:sp>
      <p:sp>
        <p:nvSpPr>
          <p:cNvPr id="50179" name="Объект 3"/>
          <p:cNvSpPr>
            <a:spLocks noGrp="1"/>
          </p:cNvSpPr>
          <p:nvPr>
            <p:ph idx="1"/>
          </p:nvPr>
        </p:nvSpPr>
        <p:spPr>
          <a:xfrm>
            <a:off x="355600" y="1306513"/>
            <a:ext cx="11685588" cy="4995862"/>
          </a:xfrm>
        </p:spPr>
        <p:txBody>
          <a:bodyPr/>
          <a:lstStyle/>
          <a:p>
            <a:r>
              <a:rPr lang="ru-RU" altLang="ru-RU" sz="2400" b="1" smtClean="0"/>
              <a:t>мегасреда </a:t>
            </a:r>
            <a:r>
              <a:rPr lang="ru-RU" altLang="ru-RU" sz="2400" smtClean="0"/>
              <a:t>— (на глобальном уровне: различные процессы мирового масштаба: международная интеграция и сотрудничество, экономические, экологические проблемы, международные движения, деятельность различных фондов и организаций);</a:t>
            </a:r>
          </a:p>
          <a:p>
            <a:r>
              <a:rPr lang="ru-RU" altLang="ru-RU" sz="2400" b="1" smtClean="0"/>
              <a:t>макросреда</a:t>
            </a:r>
            <a:r>
              <a:rPr lang="ru-RU" altLang="ru-RU" sz="2400" smtClean="0"/>
              <a:t> — процессы в стране, национальные особенности воспитания и образования, традиции и особенности функционирования системы образования в стране, деятельность СМИ;</a:t>
            </a:r>
          </a:p>
          <a:p>
            <a:r>
              <a:rPr lang="ru-RU" altLang="ru-RU" sz="2400" b="1" smtClean="0"/>
              <a:t>мезосреда</a:t>
            </a:r>
            <a:r>
              <a:rPr lang="ru-RU" altLang="ru-RU" sz="2400" smtClean="0"/>
              <a:t> — региональные особенности и условия, программы и системы воспитания и образования в регионе или городе;</a:t>
            </a:r>
          </a:p>
          <a:p>
            <a:r>
              <a:rPr lang="ru-RU" altLang="ru-RU" sz="2400" b="1" smtClean="0"/>
              <a:t>микросреда</a:t>
            </a:r>
            <a:r>
              <a:rPr lang="ru-RU" altLang="ru-RU" sz="2400" smtClean="0"/>
              <a:t> — это люди, с которыми ребенок находится в непосредственном контакте; это ближайшее социальное окружение конкретного ребенка (школа, улица, семья, близлежащие культурно-образовательные учреждения, учреждения дополнительного образования, которые посещает ребенок</a:t>
            </a:r>
          </a:p>
          <a:p>
            <a:endParaRPr lang="ru-RU" altLang="ru-RU" sz="2400" smtClean="0"/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420813" y="-1588"/>
            <a:ext cx="8210550" cy="81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25000" lnSpcReduction="2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9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sz="9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19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Основные понятия</a:t>
            </a:r>
            <a:endParaRPr lang="ru-RU" altLang="ru-RU" sz="19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1290184" y="1559358"/>
            <a:ext cx="9580562" cy="47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71500" indent="-5715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</a:pPr>
            <a:r>
              <a:rPr lang="ru-RU" altLang="ru-RU" sz="3600" dirty="0"/>
              <a:t>Среда </a:t>
            </a:r>
          </a:p>
          <a:p>
            <a:pPr eaLnBrk="1" hangingPunct="1">
              <a:buClrTx/>
            </a:pPr>
            <a:r>
              <a:rPr lang="ru-RU" altLang="ru-RU" sz="3600" dirty="0"/>
              <a:t>Образовательная среда </a:t>
            </a:r>
          </a:p>
          <a:p>
            <a:pPr eaLnBrk="1" hangingPunct="1">
              <a:buClrTx/>
            </a:pPr>
            <a:r>
              <a:rPr lang="ru-RU" altLang="ru-RU" sz="3600" dirty="0"/>
              <a:t>Культурно-образовательная среда</a:t>
            </a:r>
          </a:p>
          <a:p>
            <a:pPr eaLnBrk="1" hangingPunct="1">
              <a:buClrTx/>
            </a:pPr>
            <a:r>
              <a:rPr lang="ru-RU" altLang="ru-RU" sz="3600" dirty="0"/>
              <a:t>Социальная среда</a:t>
            </a:r>
          </a:p>
          <a:p>
            <a:pPr eaLnBrk="1" hangingPunct="1">
              <a:buClrTx/>
            </a:pPr>
            <a:r>
              <a:rPr lang="ru-RU" altLang="ru-RU" sz="3600" dirty="0"/>
              <a:t>Образовательное пространство</a:t>
            </a:r>
          </a:p>
          <a:p>
            <a:pPr eaLnBrk="1" hangingPunct="1">
              <a:buClrTx/>
            </a:pPr>
            <a:r>
              <a:rPr lang="ru-RU" altLang="ru-RU" sz="3600" dirty="0"/>
              <a:t>Креативная среда</a:t>
            </a:r>
          </a:p>
          <a:p>
            <a:pPr eaLnBrk="1" hangingPunct="1">
              <a:buClrTx/>
            </a:pPr>
            <a:r>
              <a:rPr lang="ru-RU" altLang="ru-RU" sz="3600" dirty="0">
                <a:solidFill>
                  <a:srgbClr val="000000"/>
                </a:solidFill>
              </a:rPr>
              <a:t>Педагогическое проектирование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38313" y="149225"/>
            <a:ext cx="8910637" cy="776288"/>
          </a:xfrm>
        </p:spPr>
        <p:txBody>
          <a:bodyPr/>
          <a:lstStyle/>
          <a:p>
            <a:pPr algn="ctr"/>
            <a:r>
              <a:rPr lang="ru-RU" altLang="ru-RU" b="1" smtClean="0"/>
              <a:t>Социальная среда</a:t>
            </a:r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>
          <a:xfrm>
            <a:off x="708025" y="1068388"/>
            <a:ext cx="10971213" cy="4546600"/>
          </a:xfrm>
        </p:spPr>
        <p:txBody>
          <a:bodyPr/>
          <a:lstStyle/>
          <a:p>
            <a:r>
              <a:rPr lang="ru-RU" altLang="ru-RU" sz="3600" smtClean="0"/>
              <a:t>Социальная среда – окружающие человека общественные, материальные, духовные условия его существования и деятельности. Социальная среда в широком смысле (макросреда) охватывает экономику, общественные институты, общественное сознание и культуру.</a:t>
            </a:r>
            <a:br>
              <a:rPr lang="ru-RU" altLang="ru-RU" sz="3600" smtClean="0"/>
            </a:b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714500" y="112713"/>
            <a:ext cx="8910638" cy="1281112"/>
          </a:xfrm>
        </p:spPr>
        <p:txBody>
          <a:bodyPr/>
          <a:lstStyle/>
          <a:p>
            <a:pPr algn="ctr"/>
            <a:r>
              <a:rPr lang="ru-RU" altLang="ru-RU" b="1" smtClean="0"/>
              <a:t>Адаптивная (развивающая) образовательная среда</a:t>
            </a:r>
            <a:br>
              <a:rPr lang="ru-RU" altLang="ru-RU" b="1" smtClean="0"/>
            </a:br>
            <a:endParaRPr lang="ru-RU" altLang="ru-RU" b="1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713" y="1393825"/>
            <a:ext cx="10282237" cy="3778250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призвана </a:t>
            </a:r>
            <a:r>
              <a:rPr lang="ru-RU" sz="2400" dirty="0"/>
              <a:t>обеспечивать адекватную </a:t>
            </a:r>
            <a:r>
              <a:rPr lang="ru-RU" sz="2400" dirty="0" smtClean="0"/>
              <a:t>реакцию </a:t>
            </a:r>
            <a:r>
              <a:rPr lang="ru-RU" sz="2400" dirty="0"/>
              <a:t>образовательной </a:t>
            </a:r>
            <a:r>
              <a:rPr lang="ru-RU" sz="2400" dirty="0" smtClean="0"/>
              <a:t>системы учреждения </a:t>
            </a:r>
            <a:r>
              <a:rPr lang="ru-RU" sz="2400" dirty="0"/>
              <a:t>на изменяющиеся условия </a:t>
            </a:r>
            <a:r>
              <a:rPr lang="ru-RU" sz="2400" dirty="0" smtClean="0"/>
              <a:t>внешней среды, в то </a:t>
            </a:r>
            <a:r>
              <a:rPr lang="ru-RU" sz="2400" dirty="0"/>
              <a:t>же время оказывая обратное </a:t>
            </a:r>
            <a:r>
              <a:rPr lang="ru-RU" sz="2400" dirty="0" smtClean="0"/>
              <a:t>воздействие </a:t>
            </a:r>
            <a:r>
              <a:rPr lang="ru-RU" sz="2400" dirty="0"/>
              <a:t>на </a:t>
            </a:r>
            <a:r>
              <a:rPr lang="ru-RU" sz="2400" dirty="0" smtClean="0"/>
              <a:t>нее</a:t>
            </a:r>
            <a:r>
              <a:rPr lang="ru-RU" sz="2400" dirty="0"/>
              <a:t>;</a:t>
            </a:r>
          </a:p>
          <a:p>
            <a:pPr>
              <a:defRPr/>
            </a:pPr>
            <a:r>
              <a:rPr lang="ru-RU" sz="2400" dirty="0" smtClean="0"/>
              <a:t>приспосабливаться к </a:t>
            </a:r>
            <a:r>
              <a:rPr lang="ru-RU" sz="2400" dirty="0"/>
              <a:t>возможностям </a:t>
            </a:r>
            <a:r>
              <a:rPr lang="ru-RU" sz="2400" dirty="0" smtClean="0"/>
              <a:t>самого </a:t>
            </a:r>
            <a:r>
              <a:rPr lang="ru-RU" sz="2400" dirty="0"/>
              <a:t>образовательного учреждения </a:t>
            </a:r>
            <a:r>
              <a:rPr lang="ru-RU" sz="2400" dirty="0" smtClean="0"/>
              <a:t>и </a:t>
            </a:r>
            <a:r>
              <a:rPr lang="ru-RU" sz="2400" dirty="0"/>
              <a:t>отношениям, сложившимся между </a:t>
            </a:r>
            <a:r>
              <a:rPr lang="ru-RU" sz="2400" dirty="0" smtClean="0"/>
              <a:t>участниками </a:t>
            </a:r>
            <a:r>
              <a:rPr lang="ru-RU" sz="2400" dirty="0"/>
              <a:t>образовательного </a:t>
            </a:r>
            <a:r>
              <a:rPr lang="ru-RU" sz="2400" dirty="0" smtClean="0"/>
              <a:t>процесса</a:t>
            </a:r>
            <a:r>
              <a:rPr lang="ru-RU" sz="2400" dirty="0"/>
              <a:t>;</a:t>
            </a:r>
          </a:p>
          <a:p>
            <a:pPr>
              <a:defRPr/>
            </a:pPr>
            <a:r>
              <a:rPr lang="ru-RU" sz="2400" dirty="0" smtClean="0"/>
              <a:t>развивать способности </a:t>
            </a:r>
            <a:r>
              <a:rPr lang="ru-RU" sz="2400" dirty="0"/>
              <a:t>личности </a:t>
            </a:r>
            <a:r>
              <a:rPr lang="ru-RU" sz="2400" dirty="0" smtClean="0"/>
              <a:t>учащегося </a:t>
            </a:r>
            <a:r>
              <a:rPr lang="ru-RU" sz="2400" dirty="0"/>
              <a:t>к самосовершенствованию </a:t>
            </a:r>
            <a:r>
              <a:rPr lang="ru-RU" sz="2400" dirty="0" smtClean="0"/>
              <a:t>на </a:t>
            </a:r>
            <a:r>
              <a:rPr lang="ru-RU" sz="2400" dirty="0"/>
              <a:t>основе учета ее возрастных </a:t>
            </a:r>
            <a:r>
              <a:rPr lang="ru-RU" sz="2400" dirty="0" smtClean="0"/>
              <a:t>особенностей</a:t>
            </a:r>
            <a:r>
              <a:rPr lang="ru-RU" sz="2400" dirty="0"/>
              <a:t>, внутренних </a:t>
            </a:r>
            <a:r>
              <a:rPr lang="ru-RU" sz="2400" dirty="0" smtClean="0"/>
              <a:t>ресурсов (</a:t>
            </a:r>
            <a:r>
              <a:rPr lang="ru-RU" sz="2400" dirty="0"/>
              <a:t>В</a:t>
            </a:r>
            <a:r>
              <a:rPr lang="ru-RU" sz="2400" dirty="0" smtClean="0"/>
              <a:t>.А. </a:t>
            </a:r>
            <a:r>
              <a:rPr lang="ru-RU" sz="2400" dirty="0" err="1" smtClean="0"/>
              <a:t>Ясвин</a:t>
            </a:r>
            <a:r>
              <a:rPr lang="ru-RU" sz="2400" dirty="0" smtClean="0"/>
              <a:t>)</a:t>
            </a:r>
          </a:p>
          <a:p>
            <a:pPr>
              <a:defRPr/>
            </a:pPr>
            <a:r>
              <a:rPr lang="ru-RU" altLang="ru-RU" dirty="0" smtClean="0"/>
              <a:t>О</a:t>
            </a:r>
            <a:r>
              <a:rPr lang="ru-RU" altLang="ru-RU" sz="2400" dirty="0" smtClean="0"/>
              <a:t>рганизация активного взаимодействия с широким социальным окружением</a:t>
            </a:r>
            <a:endParaRPr lang="ru-RU" sz="2400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141538" y="196850"/>
            <a:ext cx="8912225" cy="800100"/>
          </a:xfrm>
        </p:spPr>
        <p:txBody>
          <a:bodyPr/>
          <a:lstStyle/>
          <a:p>
            <a:pPr algn="ctr"/>
            <a:r>
              <a:rPr lang="ru-RU" altLang="ru-RU" b="1" smtClean="0"/>
              <a:t>Культуротворческая среда - 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962025" y="1230313"/>
            <a:ext cx="10198100" cy="5324475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ru-RU" altLang="ru-RU" sz="3600" smtClean="0"/>
              <a:t>совокупность материальных и духовных факторов и средств, способствующих превращению индивида в личность и далее в индивидуальность в процессе решения образовательных задач, направленных на интеллектуальное, художественное и практическое развитие личности.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74041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546100" y="1317625"/>
            <a:ext cx="113061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94000"/>
              <a:buFontTx/>
              <a:buBlip>
                <a:blip r:embed="rId3"/>
              </a:buBlip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существующее в социуме «место», где субъективно задаются множества отношений и связей, где осуществляются специальные деятельности различных систем (государственных, общественных и смешанных) по развитию индивида и его социализации (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Л.П.Русинова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5000"/>
              <a:buFontTx/>
              <a:buBlip>
                <a:blip r:embed="rId3"/>
              </a:buBlip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своеобразный лаг между эмпирическим восприятием образовательного комплекса (совокупности учреждений) и многокомпонентной и многоуровневой системой, включающей в себя не только отдельные школы, вузы, научные центры, управленческую структуру со средствами обучения, мебелью и оборудованием, но и (что принципиально важно!) специфические условия, факторы, связи и взаимодействия субъектов образования, определяющие характер педагогических процессов  (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Б.П.Черник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85000"/>
              <a:buFontTx/>
              <a:buBlip>
                <a:blip r:embed="rId3"/>
              </a:buBlip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характеристика образовательного процесса, отражающая основные этапы и закономерности развития образования как фундаментальной характеристики общества, его культурной деятельности; пространство, объединяющее идеи образования и воспитания и образующее образовательную протяженность с образовательными событиями, явлениями по трансляции культуры, социального опыта, личностных смыслов новому поколению (В. 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Тузлукова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5299" name="Заголовок 1"/>
          <p:cNvSpPr txBox="1">
            <a:spLocks/>
          </p:cNvSpPr>
          <p:nvPr/>
        </p:nvSpPr>
        <p:spPr bwMode="auto">
          <a:xfrm>
            <a:off x="1258888" y="0"/>
            <a:ext cx="11531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800" b="1">
                <a:solidFill>
                  <a:srgbClr val="262626"/>
                </a:solidFill>
              </a:rPr>
              <a:t>Образовательное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126708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88" y="115888"/>
            <a:ext cx="11507787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Arial" panose="020B0604020202020204" pitchFamily="34" charset="0"/>
              </a:rPr>
              <a:t>Пространство и </a:t>
            </a:r>
            <a:r>
              <a:rPr lang="ru-RU" sz="3600" b="1" dirty="0" smtClean="0">
                <a:latin typeface="Arial" panose="020B0604020202020204" pitchFamily="34" charset="0"/>
              </a:rPr>
              <a:t>среда</a:t>
            </a:r>
          </a:p>
          <a:p>
            <a:pPr algn="ctr">
              <a:defRPr/>
            </a:pPr>
            <a:endParaRPr lang="ru-RU" sz="3600" b="1" dirty="0"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Пространство — это множество объектов, между которыми установлены отношения, определяемые функциональной спецификой этих объектов, расстоянием между ними.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Среда  - часть пространства, которая объективно или субъективно воздействует на личность.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Культурно-образовательное пространство — это совокупность условий и возможностей личностного развития, определяемых качеством функционирования образовательных и культурно-досуговых учреждений и социально-культурной средой.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Arial" panose="020B0604020202020204" pitchFamily="34" charset="0"/>
              </a:rPr>
              <a:t>Пространство является более широким объектом реальности, а среда обнаруживает себя в соприкосновении с субъектом, то есть представляет собой ту часть пространства, с которой субъект находится во взаимодействии.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314464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7306" y="150422"/>
            <a:ext cx="8915400" cy="224839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О</a:t>
            </a:r>
            <a:r>
              <a:rPr lang="ru-RU" sz="3600" dirty="0" smtClean="0"/>
              <a:t>бразовательное </a:t>
            </a:r>
            <a:r>
              <a:rPr lang="ru-RU" sz="3600" dirty="0"/>
              <a:t>пространство </a:t>
            </a:r>
            <a:r>
              <a:rPr lang="ru-RU" sz="3600" dirty="0" smtClean="0"/>
              <a:t>- поле активного взаимодействия </a:t>
            </a:r>
            <a:r>
              <a:rPr lang="ru-RU" sz="3600" dirty="0"/>
              <a:t>трех компонентов</a:t>
            </a:r>
            <a:r>
              <a:rPr lang="ru-RU" sz="3600" dirty="0" smtClean="0"/>
              <a:t>: ребёнка, педагога и </a:t>
            </a:r>
            <a:r>
              <a:rPr lang="ru-RU" sz="3600" dirty="0"/>
              <a:t>среды между ними.</a:t>
            </a:r>
          </a:p>
        </p:txBody>
      </p:sp>
      <p:pic>
        <p:nvPicPr>
          <p:cNvPr id="154626" name="Picture 2" descr="https://fs00.infourok.ru/images/doc/267/272627/640/img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32" t="12208" r="-2324" b="-12208"/>
          <a:stretch/>
        </p:blipFill>
        <p:spPr bwMode="auto">
          <a:xfrm>
            <a:off x="2324491" y="2568081"/>
            <a:ext cx="639199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010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308573" y="914400"/>
            <a:ext cx="11186741" cy="3778250"/>
          </a:xfrm>
        </p:spPr>
        <p:txBody>
          <a:bodyPr/>
          <a:lstStyle/>
          <a:p>
            <a:r>
              <a:rPr lang="ru-RU" altLang="ru-RU" sz="3600" dirty="0" smtClean="0"/>
              <a:t>Основная цель креативной образовательной среды состоит в том, чтобы «разбудить» в человеке творца, развить в нём заложенный творческий потенциал, пробудить потребность в дальнейшем самопознании, творческом саморазвитии</a:t>
            </a:r>
            <a:r>
              <a:rPr lang="ru-RU" altLang="ru-RU" dirty="0" smtClean="0"/>
              <a:t>. </a:t>
            </a:r>
          </a:p>
          <a:p>
            <a:pPr marL="0" indent="0">
              <a:buNone/>
            </a:pPr>
            <a:endParaRPr lang="ru-RU" altLang="ru-RU" dirty="0" smtClean="0"/>
          </a:p>
        </p:txBody>
      </p:sp>
      <p:pic>
        <p:nvPicPr>
          <p:cNvPr id="54275" name="Picture 2" descr="http://cpractices.ru/system/block/gallery/items/images/000/000/248/original/big_shit_720.jpg?14786218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0479" y="4692650"/>
            <a:ext cx="39528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62888" y="70365"/>
            <a:ext cx="8911687" cy="705926"/>
          </a:xfrm>
        </p:spPr>
        <p:txBody>
          <a:bodyPr/>
          <a:lstStyle/>
          <a:p>
            <a:pPr algn="ctr"/>
            <a:r>
              <a:rPr lang="ru-RU" b="1" dirty="0" smtClean="0"/>
              <a:t>Креативная среда</a:t>
            </a:r>
            <a:endParaRPr lang="ru-RU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76210" y="4532496"/>
            <a:ext cx="6646633" cy="23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3200" dirty="0" smtClean="0"/>
              <a:t>Условие развития личности – создание креативной образовательной среды</a:t>
            </a:r>
          </a:p>
          <a:p>
            <a:endParaRPr lang="ru-RU" altLang="ru-RU" sz="3200" b="1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96" y="0"/>
            <a:ext cx="12029704" cy="6068291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Креативная среда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особая организация социального пространства, новое состояние социальной жизни и способ существования субъектов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в процессе которой происходит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творчески активных личностей и зарождение креативного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И.Б. Серикова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http://tcblog.ru/wp-content/uploads/2015/07/qwertypay_com_143647969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1360" y="4804806"/>
            <a:ext cx="3369293" cy="252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79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163" y="-124036"/>
            <a:ext cx="8911687" cy="990934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креативность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661059"/>
            <a:ext cx="12061371" cy="5941622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креативность - способность личности к восприятию, преобразованию и созиданию социальной среды и себя в современном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 - способность человека оперативно находить и эффективно применять нестандартные, оригинальные творческие решения ситуаций межличностного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взаимодействия.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 - способность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сложных социальных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проблем, способность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творческие задачи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социальной реальности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3895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341912" y="267628"/>
            <a:ext cx="10162701" cy="1281112"/>
          </a:xfrm>
        </p:spPr>
        <p:txBody>
          <a:bodyPr/>
          <a:lstStyle/>
          <a:p>
            <a:pPr algn="ctr"/>
            <a:r>
              <a:rPr lang="ru-RU" altLang="ru-RU" b="1" dirty="0" smtClean="0"/>
              <a:t>Уровни проектирования образовательной среды.</a:t>
            </a:r>
            <a:br>
              <a:rPr lang="ru-RU" altLang="ru-RU" b="1" dirty="0" smtClean="0"/>
            </a:br>
            <a:endParaRPr lang="ru-RU" altLang="ru-RU" dirty="0" smtClean="0"/>
          </a:p>
        </p:txBody>
      </p:sp>
      <p:sp>
        <p:nvSpPr>
          <p:cNvPr id="58371" name="Объект 2"/>
          <p:cNvSpPr>
            <a:spLocks noGrp="1"/>
          </p:cNvSpPr>
          <p:nvPr>
            <p:ph idx="1"/>
          </p:nvPr>
        </p:nvSpPr>
        <p:spPr>
          <a:xfrm>
            <a:off x="1674813" y="1955471"/>
            <a:ext cx="8915400" cy="3778250"/>
          </a:xfrm>
        </p:spPr>
        <p:txBody>
          <a:bodyPr/>
          <a:lstStyle/>
          <a:p>
            <a:r>
              <a:rPr lang="ru-RU" altLang="ru-RU" sz="3200" b="1" dirty="0" smtClean="0"/>
              <a:t>Педагогическое проектирование.</a:t>
            </a:r>
          </a:p>
          <a:p>
            <a:r>
              <a:rPr lang="ru-RU" altLang="ru-RU" sz="3200" b="1" dirty="0" smtClean="0"/>
              <a:t>Федеральный уровень</a:t>
            </a:r>
          </a:p>
          <a:p>
            <a:r>
              <a:rPr lang="ru-RU" altLang="ru-RU" sz="3200" b="1" dirty="0" smtClean="0"/>
              <a:t>Региональный уровень</a:t>
            </a:r>
          </a:p>
          <a:p>
            <a:r>
              <a:rPr lang="ru-RU" altLang="ru-RU" sz="3200" b="1" dirty="0" smtClean="0"/>
              <a:t>Локальный уровень</a:t>
            </a:r>
          </a:p>
          <a:p>
            <a:r>
              <a:rPr lang="ru-RU" altLang="ru-RU" sz="3200" b="1" dirty="0" smtClean="0"/>
              <a:t>Микроуровень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82625" y="1184275"/>
            <a:ext cx="10325100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33000"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6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>
                <a:solidFill>
                  <a:schemeClr val="tx1"/>
                </a:solidFill>
                <a:latin typeface="Arial" panose="020B0604020202020204" pitchFamily="34" charset="0"/>
              </a:rPr>
              <a:t>совокупность условий и влияний, окружающих человека;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600" b="1" dirty="0">
                <a:solidFill>
                  <a:schemeClr val="tx1"/>
                </a:solidFill>
                <a:latin typeface="Arial" panose="020B0604020202020204" pitchFamily="34" charset="0"/>
              </a:rPr>
              <a:t> комплекс природных и социальных факторов, которые могут влиять прямо или косвенно, мгновенно или долговременно на жизнь и деятельность людей;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600" b="1" dirty="0">
                <a:solidFill>
                  <a:schemeClr val="tx1"/>
                </a:solidFill>
                <a:latin typeface="Arial" panose="020B0604020202020204" pitchFamily="34" charset="0"/>
              </a:rPr>
              <a:t> естественное социальное окружение, обладающее комплексом влияний и условий;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600" b="1" dirty="0">
                <a:solidFill>
                  <a:schemeClr val="tx1"/>
                </a:solidFill>
                <a:latin typeface="Arial" panose="020B0604020202020204" pitchFamily="34" charset="0"/>
              </a:rPr>
              <a:t> ?</a:t>
            </a:r>
            <a:endParaRPr lang="ru-RU" altLang="ru-RU" sz="36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390650" y="2133600"/>
            <a:ext cx="3937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3787775" y="0"/>
            <a:ext cx="382428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7200" b="1">
                <a:solidFill>
                  <a:srgbClr val="262626"/>
                </a:solidFill>
              </a:rPr>
              <a:t>Среда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1282700" y="0"/>
            <a:ext cx="10483850" cy="914400"/>
          </a:xfrm>
        </p:spPr>
        <p:txBody>
          <a:bodyPr/>
          <a:lstStyle/>
          <a:p>
            <a:r>
              <a:rPr lang="ru-RU" altLang="ru-RU" sz="2800" smtClean="0"/>
              <a:t>Проектирование образовательной среды обусловлено рядом социально-педагогических предпосылок:</a:t>
            </a: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534988" y="1041400"/>
            <a:ext cx="11530012" cy="6048375"/>
          </a:xfrm>
        </p:spPr>
        <p:txBody>
          <a:bodyPr/>
          <a:lstStyle/>
          <a:p>
            <a:r>
              <a:rPr lang="ru-RU" altLang="ru-RU" dirty="0" smtClean="0"/>
              <a:t>Реальным процессом </a:t>
            </a:r>
            <a:r>
              <a:rPr lang="ru-RU" altLang="ru-RU" dirty="0" err="1" smtClean="0"/>
              <a:t>гуманизации</a:t>
            </a:r>
            <a:r>
              <a:rPr lang="ru-RU" altLang="ru-RU" dirty="0" smtClean="0"/>
              <a:t>, вызванным новой парадигмой в образовании, а именно личностно-ориентированным подходом, создающим оптимальные условия для развития индивидуальных, творческих способностей, раскрытия возможностей ребенка; </a:t>
            </a:r>
          </a:p>
          <a:p>
            <a:r>
              <a:rPr lang="ru-RU" altLang="ru-RU" dirty="0" smtClean="0"/>
              <a:t>Возросшей потребностью общества (на фоне ее социально- экономических и демократических преобразований) в личности, адаптируемой в обществе, социально направленной, не относящейся к жизни равнодушно и пассивно, способной к самореализации; </a:t>
            </a:r>
          </a:p>
          <a:p>
            <a:r>
              <a:rPr lang="ru-RU" altLang="ru-RU" dirty="0" smtClean="0"/>
              <a:t>Процессами преобразования и реформирования системы современного образования, цель, задача и стратегия которых закреплены в образовательных документах РФ (; </a:t>
            </a:r>
          </a:p>
          <a:p>
            <a:r>
              <a:rPr lang="ru-RU" altLang="ru-RU" dirty="0" smtClean="0"/>
              <a:t>Ростом социально негативных явлений, вызванных кризисом духовных основ общества, разрывом связей между поколениями, изменениями в социальной экономической сфере, а также неумением раскрыть, проявить себя, научиться жить в меняющемся социуме; </a:t>
            </a:r>
          </a:p>
          <a:p>
            <a:r>
              <a:rPr lang="ru-RU" altLang="ru-RU" dirty="0" smtClean="0"/>
              <a:t>Непониманием воспитанниками и педагогами важности феномена самореализации в их настоящем и дальнейшем жизнеустройстве; </a:t>
            </a:r>
          </a:p>
          <a:p>
            <a:r>
              <a:rPr lang="ru-RU" altLang="ru-RU" dirty="0" smtClean="0"/>
              <a:t>Неэффективным использованием в дополнительном образовании возможностей образовательной среды, изначально обладающей богатыми потенциальными возможностями для личностного развития, самоопределения и самореализации ребенка.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02276" y="0"/>
            <a:ext cx="9972303" cy="1280890"/>
          </a:xfrm>
        </p:spPr>
        <p:txBody>
          <a:bodyPr/>
          <a:lstStyle/>
          <a:p>
            <a:pPr algn="ctr"/>
            <a:r>
              <a:rPr lang="ru-RU" b="1" dirty="0" smtClean="0"/>
              <a:t>Влияние социально-креативной среды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Приобретение основных видов социокультурного опыта на уровнях: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30742191"/>
              </p:ext>
            </p:extLst>
          </p:nvPr>
        </p:nvGraphicFramePr>
        <p:xfrm>
          <a:off x="522515" y="985652"/>
          <a:ext cx="10652064" cy="599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79610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558800" y="0"/>
            <a:ext cx="11411527" cy="1828800"/>
          </a:xfrm>
        </p:spPr>
        <p:txBody>
          <a:bodyPr/>
          <a:lstStyle/>
          <a:p>
            <a:pPr algn="ctr"/>
            <a:r>
              <a:rPr lang="ru-RU" altLang="ru-RU" i="1" dirty="0" smtClean="0"/>
              <a:t>Проектирование — это опережающее создание того, что затем будет сделано в натуральном виде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b="1" dirty="0" smtClean="0"/>
              <a:t/>
            </a:r>
            <a:br>
              <a:rPr lang="ru-RU" altLang="ru-RU" b="1" dirty="0" smtClean="0"/>
            </a:br>
            <a:endParaRPr lang="ru-RU" altLang="ru-RU" b="1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550" y="1828800"/>
            <a:ext cx="11137900" cy="5029200"/>
          </a:xfrm>
        </p:spPr>
        <p:txBody>
          <a:bodyPr/>
          <a:lstStyle/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ru-RU" sz="3600" b="1" dirty="0" smtClean="0"/>
              <a:t>В педагогической литературе проектирование рассматривается как:</a:t>
            </a:r>
            <a:endParaRPr lang="ru-RU" sz="3600" dirty="0" smtClean="0"/>
          </a:p>
          <a:p>
            <a:pPr algn="just">
              <a:defRPr/>
            </a:pPr>
            <a:r>
              <a:rPr lang="ru-RU" sz="2800" dirty="0" smtClean="0"/>
              <a:t>специфический </a:t>
            </a:r>
            <a:r>
              <a:rPr lang="ru-RU" sz="2800" dirty="0"/>
              <a:t>вид </a:t>
            </a:r>
            <a:r>
              <a:rPr lang="ru-RU" sz="2800" dirty="0" smtClean="0"/>
              <a:t>деятельности</a:t>
            </a:r>
          </a:p>
          <a:p>
            <a:pPr algn="just">
              <a:defRPr/>
            </a:pPr>
            <a:r>
              <a:rPr lang="ru-RU" sz="2800" dirty="0" smtClean="0"/>
              <a:t>методологический </a:t>
            </a:r>
            <a:r>
              <a:rPr lang="ru-RU" sz="2800" dirty="0"/>
              <a:t>принцип</a:t>
            </a:r>
          </a:p>
          <a:p>
            <a:pPr algn="just">
              <a:defRPr/>
            </a:pPr>
            <a:r>
              <a:rPr lang="ru-RU" sz="2800" dirty="0" smtClean="0"/>
              <a:t>педагогическая </a:t>
            </a:r>
            <a:r>
              <a:rPr lang="ru-RU" sz="2800" dirty="0"/>
              <a:t>технология</a:t>
            </a:r>
          </a:p>
          <a:p>
            <a:pPr algn="just">
              <a:defRPr/>
            </a:pPr>
            <a:r>
              <a:rPr lang="ru-RU" sz="2800" dirty="0"/>
              <a:t>механизм разработки технологии в педагогической теории и практике</a:t>
            </a:r>
          </a:p>
          <a:p>
            <a:pPr algn="just">
              <a:defRPr/>
            </a:pPr>
            <a:r>
              <a:rPr lang="ru-RU" sz="2800" dirty="0"/>
              <a:t>функция педагога</a:t>
            </a:r>
          </a:p>
          <a:p>
            <a:pPr algn="just">
              <a:defRPr/>
            </a:pPr>
            <a:r>
              <a:rPr lang="ru-RU" sz="2800" dirty="0" smtClean="0"/>
              <a:t>компонент </a:t>
            </a:r>
            <a:r>
              <a:rPr lang="ru-RU" sz="2800" dirty="0"/>
              <a:t>профессиональной деятельности педагога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3802" y="196377"/>
            <a:ext cx="8912225" cy="788987"/>
          </a:xfrm>
        </p:spPr>
        <p:txBody>
          <a:bodyPr/>
          <a:lstStyle/>
          <a:p>
            <a:pPr eaLnBrk="1" hangingPunct="1"/>
            <a:r>
              <a:rPr lang="ru-RU" altLang="ru-RU" b="1" dirty="0" smtClean="0"/>
              <a:t>Педагогическое проектирование -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923802" y="1584346"/>
            <a:ext cx="5712032" cy="4163312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3600" dirty="0" smtClean="0"/>
              <a:t>предварительная </a:t>
            </a:r>
            <a:r>
              <a:rPr lang="ru-RU" sz="3600" dirty="0"/>
              <a:t>разработка основных деталей предстоящей деятельности педагога и воспитанников и прогнозирование ее </a:t>
            </a:r>
            <a:r>
              <a:rPr lang="ru-RU" sz="3600" dirty="0" smtClean="0"/>
              <a:t>результатов.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ru-RU" sz="3200" dirty="0"/>
          </a:p>
          <a:p>
            <a:pPr eaLnBrk="1" hangingPunct="1">
              <a:defRPr/>
            </a:pPr>
            <a:endParaRPr lang="ru-RU" altLang="ru-RU" sz="3200" dirty="0" smtClean="0"/>
          </a:p>
        </p:txBody>
      </p:sp>
      <p:pic>
        <p:nvPicPr>
          <p:cNvPr id="6554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23" t="29263" r="37717" b="10130"/>
          <a:stretch>
            <a:fillRect/>
          </a:stretch>
        </p:blipFill>
        <p:spPr bwMode="auto">
          <a:xfrm>
            <a:off x="7938839" y="1584346"/>
            <a:ext cx="2897188" cy="4156075"/>
          </a:xfrm>
          <a:prstGeom prst="rect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839913" y="565150"/>
            <a:ext cx="9228137" cy="931863"/>
          </a:xfrm>
        </p:spPr>
        <p:txBody>
          <a:bodyPr/>
          <a:lstStyle/>
          <a:p>
            <a:r>
              <a:rPr lang="ru-RU" altLang="ru-RU" sz="4000" b="1" smtClean="0">
                <a:solidFill>
                  <a:srgbClr val="BE3712"/>
                </a:solidFill>
              </a:rPr>
              <a:t>Педагогическое проектирование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282535" y="1848592"/>
          <a:ext cx="9485808" cy="4623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1377950" y="0"/>
            <a:ext cx="9969500" cy="1044575"/>
          </a:xfrm>
        </p:spPr>
        <p:txBody>
          <a:bodyPr/>
          <a:lstStyle/>
          <a:p>
            <a:pPr algn="ctr"/>
            <a:r>
              <a:rPr lang="ru-RU" altLang="ru-RU" sz="3200" b="1" smtClean="0"/>
              <a:t>Алгоритм педагогического проектирования (С.Я. Батышев</a:t>
            </a:r>
            <a:r>
              <a:rPr lang="ru-RU" altLang="ru-RU" smtClean="0"/>
              <a:t>)</a:t>
            </a:r>
            <a:br>
              <a:rPr lang="ru-RU" altLang="ru-RU" smtClean="0"/>
            </a:br>
            <a:endParaRPr lang="ru-RU" altLang="ru-RU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621641" y="2060726"/>
          <a:ext cx="9481788" cy="4541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66775" y="1016000"/>
            <a:ext cx="10485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Подготовительная      Разработка          Оценка качества </a:t>
            </a:r>
          </a:p>
          <a:p>
            <a:pPr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     работа                     проекта                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проекта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909" y="303476"/>
            <a:ext cx="8911687" cy="705926"/>
          </a:xfrm>
        </p:spPr>
        <p:txBody>
          <a:bodyPr/>
          <a:lstStyle/>
          <a:p>
            <a:pPr algn="ctr"/>
            <a:r>
              <a:rPr lang="ru-RU" b="1" dirty="0" smtClean="0"/>
              <a:t>Социально-креативная среда -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270" y="1349827"/>
            <a:ext cx="10518960" cy="4884717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/>
              <a:t>м</a:t>
            </a:r>
            <a:r>
              <a:rPr lang="ru-RU" sz="3600" dirty="0" smtClean="0"/>
              <a:t>ногомерная, многоуровневая, личностно-ориентированная целостность (система взаимосвязанных и взаимообусловленных компонентов, факторов, технологий и пр.), направленная на создание условий для развития творческого потенциала личности  в социальной  сфере и потребности в дальнейшем социальном саморазвитии, самопознании и </a:t>
            </a:r>
            <a:r>
              <a:rPr lang="ru-RU" sz="3600" dirty="0" err="1" smtClean="0"/>
              <a:t>саморефлексии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205157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8" y="42086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Формирование социальной креативности личности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1760879"/>
              </p:ext>
            </p:extLst>
          </p:nvPr>
        </p:nvGraphicFramePr>
        <p:xfrm>
          <a:off x="1175657" y="2785836"/>
          <a:ext cx="8911687" cy="2356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175656" y="1586614"/>
            <a:ext cx="8911687" cy="67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/>
              <a:t>в</a:t>
            </a:r>
            <a:r>
              <a:rPr lang="ru-RU" sz="2800" dirty="0" smtClean="0"/>
              <a:t>оспитательный и развивающий эффект</a:t>
            </a:r>
            <a:endParaRPr lang="ru-RU" sz="2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914397" y="5551334"/>
            <a:ext cx="8911687" cy="67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/>
              <a:t>с</a:t>
            </a:r>
            <a:r>
              <a:rPr lang="ru-RU" sz="2800" dirty="0" smtClean="0"/>
              <a:t>оциально-креативная среда</a:t>
            </a:r>
            <a:endParaRPr lang="ru-RU" sz="28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760019" y="2466512"/>
            <a:ext cx="8911687" cy="67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/>
              <a:t>диагностика   проектирование   результат</a:t>
            </a:r>
            <a:endParaRPr lang="ru-RU" sz="28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313546" y="3014241"/>
            <a:ext cx="2172533" cy="1987443"/>
            <a:chOff x="3106291" y="155828"/>
            <a:chExt cx="2172533" cy="198744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3106291" y="155828"/>
              <a:ext cx="2172533" cy="1987443"/>
            </a:xfrm>
            <a:prstGeom prst="ellips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3686357" y="280044"/>
              <a:ext cx="1012400" cy="3726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64100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144" y="0"/>
            <a:ext cx="8911687" cy="475013"/>
          </a:xfrm>
        </p:spPr>
        <p:txBody>
          <a:bodyPr/>
          <a:lstStyle/>
          <a:p>
            <a:pPr algn="ctr"/>
            <a:r>
              <a:rPr lang="ru-RU" sz="2000" b="1" dirty="0" smtClean="0"/>
              <a:t>Литература</a:t>
            </a:r>
            <a:endParaRPr lang="ru-RU" sz="20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1886" y="347680"/>
            <a:ext cx="11800114" cy="6626431"/>
          </a:xfrm>
        </p:spPr>
        <p:txBody>
          <a:bodyPr/>
          <a:lstStyle/>
          <a:p>
            <a:pPr algn="just"/>
            <a:r>
              <a:rPr lang="ru-RU" dirty="0" err="1"/>
              <a:t>Барышева</a:t>
            </a:r>
            <a:r>
              <a:rPr lang="ru-RU" dirty="0"/>
              <a:t> Т. А. Психология развития креативности: теория, диагностика, технологии: монография/РГПУ. - Санкт-Петербург: ВВМ, 2016. - 316 с</a:t>
            </a:r>
            <a:endParaRPr lang="ru-RU" dirty="0" smtClean="0"/>
          </a:p>
          <a:p>
            <a:pPr algn="just"/>
            <a:r>
              <a:rPr lang="ru-RU" dirty="0" err="1" smtClean="0"/>
              <a:t>Бедерханова</a:t>
            </a:r>
            <a:r>
              <a:rPr lang="ru-RU" dirty="0"/>
              <a:t> В.П., Бондарев П.Б. Педагогическое проектирование в инновационной деятельности: Учеб. пособие Краснодар, 2000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Белоусова А.К. Развивающая образовательная среда для </a:t>
            </a:r>
            <a:r>
              <a:rPr lang="ru-RU" dirty="0" smtClean="0"/>
              <a:t>одаренных </a:t>
            </a:r>
            <a:r>
              <a:rPr lang="ru-RU" dirty="0"/>
              <a:t>детей. </a:t>
            </a:r>
            <a:r>
              <a:rPr lang="ru-RU" dirty="0" err="1"/>
              <a:t>Учебно</a:t>
            </a:r>
            <a:r>
              <a:rPr lang="ru-RU" dirty="0"/>
              <a:t>–методическое пособие / Белоусова А.К. – Ростов–на–Дону, – 2009. – 70 с</a:t>
            </a:r>
            <a:endParaRPr lang="ru-RU" dirty="0" smtClean="0"/>
          </a:p>
          <a:p>
            <a:pPr algn="just"/>
            <a:r>
              <a:rPr lang="ru-RU" dirty="0"/>
              <a:t>Креативность как ключевая компетентность педагога. Монография / Под ред. проф. М.М. </a:t>
            </a:r>
            <a:r>
              <a:rPr lang="ru-RU" dirty="0" err="1"/>
              <a:t>Кашапова</a:t>
            </a:r>
            <a:r>
              <a:rPr lang="ru-RU" dirty="0"/>
              <a:t>, доц. Т.Г. Киселевой, доц. Т.В. </a:t>
            </a:r>
            <a:r>
              <a:rPr lang="ru-RU" dirty="0" err="1"/>
              <a:t>Огородовой</a:t>
            </a:r>
            <a:r>
              <a:rPr lang="ru-RU" dirty="0"/>
              <a:t>. Ярославль: ИПК «Индиго», 2013. – 392 с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Леонтович А.В. Перспективы выявления и развития одаренных школьников средствами дополнительного образования /А.В. Леонтович // Дополнительное образование и воспитание. – 2011 – №2. – С. </a:t>
            </a:r>
            <a:r>
              <a:rPr lang="ru-RU" dirty="0" smtClean="0"/>
              <a:t>3–11</a:t>
            </a:r>
          </a:p>
          <a:p>
            <a:pPr algn="just"/>
            <a:r>
              <a:rPr lang="ru-RU" dirty="0" err="1"/>
              <a:t>Мендыбаева</a:t>
            </a:r>
            <a:r>
              <a:rPr lang="ru-RU" dirty="0"/>
              <a:t> М. М., </a:t>
            </a:r>
            <a:r>
              <a:rPr lang="ru-RU" dirty="0" err="1"/>
              <a:t>Дюсембаева</a:t>
            </a:r>
            <a:r>
              <a:rPr lang="ru-RU" dirty="0"/>
              <a:t> Т. К. Педагогическое проектирование: сущность, этапы, формы [Текст] // Инновационные педагогические технологии: материалы V </a:t>
            </a:r>
            <a:r>
              <a:rPr lang="ru-RU" dirty="0" err="1"/>
              <a:t>Междунар</a:t>
            </a:r>
            <a:r>
              <a:rPr lang="ru-RU" dirty="0"/>
              <a:t>. науч. </a:t>
            </a:r>
            <a:r>
              <a:rPr lang="ru-RU" dirty="0" err="1"/>
              <a:t>конф</a:t>
            </a:r>
            <a:r>
              <a:rPr lang="ru-RU" dirty="0"/>
              <a:t>. (г. Казань, октябрь 2016 г.). — Казань: Бук, 2016. — С. 89-91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Морозов А.В., </a:t>
            </a:r>
            <a:r>
              <a:rPr lang="ru-RU" dirty="0" err="1"/>
              <a:t>Чернилевский</a:t>
            </a:r>
            <a:r>
              <a:rPr lang="ru-RU" dirty="0"/>
              <a:t> Д.В. Креативная педагогика и </a:t>
            </a:r>
            <a:r>
              <a:rPr lang="ru-RU" dirty="0" smtClean="0"/>
              <a:t>психология</a:t>
            </a:r>
            <a:r>
              <a:rPr lang="ru-RU" dirty="0"/>
              <a:t>: Учебное пособие. – М.: Академический Проект, – 2004. – 560 с.</a:t>
            </a:r>
            <a:endParaRPr lang="ru-RU" dirty="0" smtClean="0"/>
          </a:p>
          <a:p>
            <a:pPr algn="just"/>
            <a:r>
              <a:rPr lang="ru-RU" dirty="0"/>
              <a:t>Творчество: теория, диагностика, технологии. Словарь справочник для специалистов в обл. образования, инноваций и </a:t>
            </a:r>
            <a:r>
              <a:rPr lang="ru-RU" dirty="0" err="1"/>
              <a:t>гуманит</a:t>
            </a:r>
            <a:r>
              <a:rPr lang="ru-RU" dirty="0"/>
              <a:t>. технологий в соц. сфере / Под общ. ред. Т. А. Барышевой. — СПб.: ВВМ, 2014. — 380 с.</a:t>
            </a:r>
            <a:endParaRPr lang="ru-RU" dirty="0" smtClean="0"/>
          </a:p>
          <a:p>
            <a:pPr algn="just"/>
            <a:r>
              <a:rPr lang="ru-RU" dirty="0" err="1"/>
              <a:t>Ясвин</a:t>
            </a:r>
            <a:r>
              <a:rPr lang="ru-RU" dirty="0"/>
              <a:t> В.А. Образовательная среда: от моделирования к проектированию. </a:t>
            </a:r>
            <a:r>
              <a:rPr lang="ru-RU" dirty="0" smtClean="0"/>
              <a:t>- М</a:t>
            </a:r>
            <a:r>
              <a:rPr lang="ru-RU" dirty="0"/>
              <a:t>.: Смысл, 2001. </a:t>
            </a:r>
            <a:r>
              <a:rPr lang="ru-RU" dirty="0" smtClean="0"/>
              <a:t>365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6355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enomen.ws/wp-content/uploads/2011/12/picture835-500x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520" y="3675495"/>
            <a:ext cx="4762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4.fotokto.ru/topics/full/9/95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13" y="3636240"/>
            <a:ext cx="4990608" cy="32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36850591"/>
              </p:ext>
            </p:extLst>
          </p:nvPr>
        </p:nvGraphicFramePr>
        <p:xfrm>
          <a:off x="1794493" y="-218484"/>
          <a:ext cx="8128000" cy="385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012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 txBox="1">
            <a:spLocks/>
          </p:cNvSpPr>
          <p:nvPr/>
        </p:nvSpPr>
        <p:spPr bwMode="auto">
          <a:xfrm>
            <a:off x="4013860" y="271985"/>
            <a:ext cx="787352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>
                <a:solidFill>
                  <a:srgbClr val="262626"/>
                </a:solidFill>
              </a:rPr>
              <a:t>Образовательная среда: подходы к изучению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581665" y="1567385"/>
            <a:ext cx="1106805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33000"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6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haroni" panose="02010803020104030203" pitchFamily="2" charset="-79"/>
              </a:rPr>
              <a:t>среда как условие существования образовательных систем (Сериков Г.Н.)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Wingdings 3" panose="05040102010807070707" pitchFamily="18" charset="2"/>
              <a:buNone/>
            </a:pPr>
            <a:endParaRPr lang="ru-RU" altLang="ru-RU" sz="3200" dirty="0">
              <a:solidFill>
                <a:schemeClr val="tx1"/>
              </a:solidFill>
              <a:latin typeface="Arial" panose="020B0604020202020204" pitchFamily="34" charset="0"/>
              <a:cs typeface="Aharoni" panose="02010803020104030203" pitchFamily="2" charset="-79"/>
            </a:endParaRP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haroni" panose="02010803020104030203" pitchFamily="2" charset="-79"/>
              </a:rPr>
              <a:t> среда как комплекс взаимоотношений, возникающих между субъектами (Васильев Ю.В.)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Wingdings 3" panose="05040102010807070707" pitchFamily="18" charset="2"/>
              <a:buNone/>
            </a:pPr>
            <a:endParaRPr lang="ru-RU" altLang="ru-RU" sz="3200" dirty="0">
              <a:solidFill>
                <a:schemeClr val="tx1"/>
              </a:solidFill>
              <a:latin typeface="Arial" panose="020B0604020202020204" pitchFamily="34" charset="0"/>
              <a:cs typeface="Aharoni" panose="02010803020104030203" pitchFamily="2" charset="-79"/>
            </a:endParaRP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Wingdings 3" panose="05040102010807070707" pitchFamily="18" charset="2"/>
              <a:buBlip>
                <a:blip r:embed="rId3"/>
              </a:buBlip>
            </a:pP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азвитие образовательной среды во взаимосвязи с процессами превращения наличного социокультурного окружения в средства осуществления современного образования (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Слободчиков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В.И.) </a:t>
            </a:r>
          </a:p>
        </p:txBody>
      </p:sp>
      <p:pic>
        <p:nvPicPr>
          <p:cNvPr id="41989" name="Picture 5" descr="http://www.ecol.edu.ru/files/photos/news/teaser/obrazovatelnaya_sre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128" y="106363"/>
            <a:ext cx="1875104" cy="162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665163" y="0"/>
            <a:ext cx="11269662" cy="1281113"/>
          </a:xfrm>
        </p:spPr>
        <p:txBody>
          <a:bodyPr/>
          <a:lstStyle/>
          <a:p>
            <a:pPr algn="ctr"/>
            <a:r>
              <a:rPr lang="ru-RU" altLang="ru-RU" b="1" smtClean="0"/>
              <a:t>Образовательная среда: </a:t>
            </a:r>
            <a:br>
              <a:rPr lang="ru-RU" altLang="ru-RU" b="1" smtClean="0"/>
            </a:br>
            <a:r>
              <a:rPr lang="ru-RU" altLang="ru-RU" b="1" smtClean="0"/>
              <a:t>системный подход, синергетический подход</a:t>
            </a:r>
            <a:br>
              <a:rPr lang="ru-RU" altLang="ru-RU" b="1" smtClean="0"/>
            </a:br>
            <a:endParaRPr lang="ru-RU" altLang="ru-RU" b="1" smtClean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593911" y="1459243"/>
            <a:ext cx="11006138" cy="5167188"/>
          </a:xfrm>
        </p:spPr>
        <p:txBody>
          <a:bodyPr/>
          <a:lstStyle/>
          <a:p>
            <a:pPr algn="just"/>
            <a:r>
              <a:rPr lang="ru-RU" altLang="ru-RU" sz="3200" dirty="0" smtClean="0"/>
              <a:t>системный подход определяет  образовательную среду как сложную, открытую, саморазвивающуюся систему, входящую в состав системы более высокого уровня и, в свою очередь, включающую в себя подсистемы.</a:t>
            </a:r>
          </a:p>
          <a:p>
            <a:pPr marL="0" indent="0">
              <a:buNone/>
            </a:pPr>
            <a:endParaRPr lang="ru-RU" altLang="ru-RU" sz="3200" dirty="0" smtClean="0"/>
          </a:p>
        </p:txBody>
      </p:sp>
      <p:pic>
        <p:nvPicPr>
          <p:cNvPr id="9218" name="Picture 2" descr="http://images.myshared.ru/4/326785/slide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9" r="30821" b="47065"/>
          <a:stretch/>
        </p:blipFill>
        <p:spPr bwMode="auto">
          <a:xfrm>
            <a:off x="3669476" y="4042837"/>
            <a:ext cx="3657600" cy="28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50850" y="965200"/>
            <a:ext cx="11222038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200" b="1">
                <a:solidFill>
                  <a:schemeClr val="tx1"/>
                </a:solidFill>
                <a:latin typeface="Times New Roman" panose="02020603050405020304" pitchFamily="18" charset="0"/>
              </a:rPr>
              <a:t>Часть социокультурного пространства, зона взаимодействия образовательных систем, их элементов, образовательного материала и субъектов образовательных процессов (Н.Б. Крылова);</a:t>
            </a:r>
          </a:p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3"/>
              </a:buBlip>
            </a:pPr>
            <a:r>
              <a:rPr lang="ru-RU" altLang="ru-RU" sz="3200" b="1">
                <a:solidFill>
                  <a:schemeClr val="tx1"/>
                </a:solidFill>
                <a:latin typeface="Times New Roman" panose="02020603050405020304" pitchFamily="18" charset="0"/>
              </a:rPr>
              <a:t>Система влияний и условий формирования личности по заданному образцу*, а также возможностей для её развития, содержащихся в социальном и пространственно-предметном окружении (В.А. Ясвин)</a:t>
            </a:r>
            <a:endParaRPr lang="ru-RU" altLang="ru-RU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Wingdings 3" panose="05040102010807070707" pitchFamily="18" charset="2"/>
              <a:buNone/>
            </a:pPr>
            <a:r>
              <a:rPr lang="ru-RU" altLang="ru-RU" sz="2800" b="1">
                <a:solidFill>
                  <a:schemeClr val="tx1"/>
                </a:solidFill>
                <a:latin typeface="Times New Roman" panose="02020603050405020304" pitchFamily="18" charset="0"/>
              </a:rPr>
              <a:t>*</a:t>
            </a:r>
            <a:r>
              <a:rPr lang="ru-RU" altLang="ru-RU" sz="2800"/>
              <a:t>Этот «образец» может быть как четко осознаваем, так и «размыт», то есть не до конца осознаваем теми, кто реально проектирует и организует образовательную среду (педагогами, родителями).</a:t>
            </a:r>
            <a:endParaRPr lang="ru-RU" altLang="ru-RU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1514475" y="119063"/>
            <a:ext cx="100171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5400" b="1">
                <a:solidFill>
                  <a:srgbClr val="262626"/>
                </a:solidFill>
              </a:rPr>
              <a:t>Образовательная среда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969963" y="3779838"/>
            <a:ext cx="112220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Times New Roman" panose="02020603050405020304" pitchFamily="18" charset="0"/>
              <a:buBlip>
                <a:blip r:embed="rId2"/>
              </a:buBlip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ru-RU" altLang="ru-RU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249238" y="82550"/>
            <a:ext cx="11579225" cy="60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4926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4926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FFFF"/>
              </a:buClr>
              <a:buSzPct val="78000"/>
              <a:buFont typeface="Wingdings 3" panose="05040102010807070707" pitchFamily="18" charset="2"/>
              <a:buNone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Образовательная среда – проектируемая и создаваемая субъектами образования (педагогами, детьми, родителями и т.д.) область их совместной деятельности, где между ними и образовательными системами (их элементами) начинают выстраиваться определённые связи и отношения, которые обеспечивают реализацию личных и социальных целей образования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 typeface="Wingdings 3" panose="05040102010807070707" pitchFamily="18" charset="2"/>
              <a:buNone/>
            </a:pPr>
            <a:r>
              <a:rPr lang="ru-RU" altLang="ru-RU" sz="2400" dirty="0"/>
              <a:t>Среда объективно является продуктом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ru-RU" altLang="ru-RU" sz="2400" dirty="0"/>
              <a:t>различных видов деятельности существующих</a:t>
            </a:r>
          </a:p>
          <a:p>
            <a:pPr>
              <a:buFont typeface="Wingdings 3" panose="05040102010807070707" pitchFamily="18" charset="2"/>
              <a:buNone/>
            </a:pPr>
            <a:r>
              <a:rPr lang="ru-RU" altLang="ru-RU" sz="2400" dirty="0"/>
              <a:t>в ней субъектов и отношений между ними. </a:t>
            </a:r>
          </a:p>
        </p:txBody>
      </p:sp>
      <p:pic>
        <p:nvPicPr>
          <p:cNvPr id="136194" name="Picture 2" descr="https://teachingsexed.files.wordpress.com/2014/09/untitled-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6288" y="4243388"/>
            <a:ext cx="3006725" cy="2220912"/>
          </a:xfrm>
          <a:prstGeom prst="rect">
            <a:avLst/>
          </a:prstGeom>
          <a:noFill/>
          <a:ln cmpd="sng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389413" y="327025"/>
            <a:ext cx="9248425" cy="836613"/>
          </a:xfrm>
        </p:spPr>
        <p:txBody>
          <a:bodyPr/>
          <a:lstStyle/>
          <a:p>
            <a:r>
              <a:rPr lang="ru-RU" altLang="ru-RU" b="1" dirty="0" smtClean="0"/>
              <a:t>Компоненты образовательной среды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57939116"/>
              </p:ext>
            </p:extLst>
          </p:nvPr>
        </p:nvGraphicFramePr>
        <p:xfrm>
          <a:off x="1553215" y="1021279"/>
          <a:ext cx="9084623" cy="5332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1404</TotalTime>
  <Words>1702</Words>
  <Application>Microsoft Office PowerPoint</Application>
  <PresentationFormat>Произвольный</PresentationFormat>
  <Paragraphs>217</Paragraphs>
  <Slides>38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1_Легкий дым</vt:lpstr>
      <vt:lpstr>     Педагогическое проектирование социально-креативной среды </vt:lpstr>
      <vt:lpstr>Слайд 2</vt:lpstr>
      <vt:lpstr>Слайд 3</vt:lpstr>
      <vt:lpstr>Слайд 4</vt:lpstr>
      <vt:lpstr>Слайд 5</vt:lpstr>
      <vt:lpstr>Образовательная среда:  системный подход, синергетический подход </vt:lpstr>
      <vt:lpstr>Слайд 7</vt:lpstr>
      <vt:lpstr>Слайд 8</vt:lpstr>
      <vt:lpstr>Компоненты образовательной среды</vt:lpstr>
      <vt:lpstr>Компоненты образовательной среды</vt:lpstr>
      <vt:lpstr>Структура образовательной среды  Компоненты, влияющие на развитие инициативы и творческих способностей личности </vt:lpstr>
      <vt:lpstr>Предметно-пространственный компонент</vt:lpstr>
      <vt:lpstr>Технологическийкомпонент</vt:lpstr>
      <vt:lpstr>Социальный компонент</vt:lpstr>
      <vt:lpstr>Общие диагностические вопросы для определения типа образовательной среды </vt:lpstr>
      <vt:lpstr>Слайд 16</vt:lpstr>
      <vt:lpstr>Культурно-образовательная среда</vt:lpstr>
      <vt:lpstr>Культурно-образовательная среда —</vt:lpstr>
      <vt:lpstr>Уровни культурно-образовательной среды </vt:lpstr>
      <vt:lpstr>Социальная среда</vt:lpstr>
      <vt:lpstr>Адаптивная (развивающая) образовательная среда </vt:lpstr>
      <vt:lpstr>Культуротворческая среда - </vt:lpstr>
      <vt:lpstr>Слайд 23</vt:lpstr>
      <vt:lpstr>Слайд 24</vt:lpstr>
      <vt:lpstr>Слайд 25</vt:lpstr>
      <vt:lpstr>Креативная среда</vt:lpstr>
      <vt:lpstr>Слайд 27</vt:lpstr>
      <vt:lpstr>Социальная креативность</vt:lpstr>
      <vt:lpstr>Уровни проектирования образовательной среды. </vt:lpstr>
      <vt:lpstr>Проектирование образовательной среды обусловлено рядом социально-педагогических предпосылок:</vt:lpstr>
      <vt:lpstr>Влияние социально-креативной среды Приобретение основных видов социокультурного опыта на уровнях: </vt:lpstr>
      <vt:lpstr>Проектирование — это опережающее создание того, что затем будет сделано в натуральном виде  </vt:lpstr>
      <vt:lpstr>Педагогическое проектирование -</vt:lpstr>
      <vt:lpstr>Педагогическое проектирование</vt:lpstr>
      <vt:lpstr>Алгоритм педагогического проектирования (С.Я. Батышев) </vt:lpstr>
      <vt:lpstr>Социально-креативная среда -</vt:lpstr>
      <vt:lpstr>Формирование социальной креативности личности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Теория и методология дизайн-проектирования</dc:title>
  <dc:creator>Алла Мисюкевич</dc:creator>
  <cp:lastModifiedBy>USER</cp:lastModifiedBy>
  <cp:revision>133</cp:revision>
  <dcterms:created xsi:type="dcterms:W3CDTF">2014-10-25T10:20:02Z</dcterms:created>
  <dcterms:modified xsi:type="dcterms:W3CDTF">2017-09-21T13:29:01Z</dcterms:modified>
</cp:coreProperties>
</file>