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76" r:id="rId3"/>
    <p:sldId id="274" r:id="rId4"/>
    <p:sldId id="258" r:id="rId5"/>
    <p:sldId id="278" r:id="rId6"/>
    <p:sldId id="259" r:id="rId7"/>
    <p:sldId id="280" r:id="rId8"/>
    <p:sldId id="282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7A6C76"/>
    <a:srgbClr val="817481"/>
    <a:srgbClr val="847B89"/>
    <a:srgbClr val="87848F"/>
    <a:srgbClr val="8C8C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9B77FE-1434-4CE9-A850-CA19028840EE}" v="83" dt="2022-09-23T10:04:51.530"/>
    <p1510:client id="{1D7D07C6-9137-4A9D-BE78-1334869FF704}" v="670" dt="2022-09-23T09:06:26.712"/>
    <p1510:client id="{44A069D4-298F-4AB6-99DB-2F79EFB07C1E}" v="319" dt="2022-09-20T10:48:09.158"/>
    <p1510:client id="{7FCE82EC-E6D9-45A0-8049-297461372C20}" v="401" dt="2022-09-19T12:24:23.826"/>
    <p1510:client id="{AF331CFE-23F0-42F4-A0AE-393D0016ABDC}" v="23" dt="2022-09-19T12:31:26.065"/>
    <p1510:client id="{BE5FEB17-1BAB-4681-A869-4CD57820A003}" v="266" dt="2022-09-22T09:53:22.154"/>
    <p1510:client id="{BF1E752B-59FF-443D-85ED-EC181AA43A90}" v="165" dt="2022-09-23T10:38:01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68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Белаш Владимир" userId="4eee90dee6c23aae" providerId="Windows Live" clId="Web-{44A069D4-298F-4AB6-99DB-2F79EFB07C1E}"/>
    <pc:docChg chg="modSld addMainMaster delMainMaster">
      <pc:chgData name="Белаш Владимир" userId="4eee90dee6c23aae" providerId="Windows Live" clId="Web-{44A069D4-298F-4AB6-99DB-2F79EFB07C1E}" dt="2022-09-20T10:48:09.158" v="317" actId="20577"/>
      <pc:docMkLst>
        <pc:docMk/>
      </pc:docMkLst>
      <pc:sldChg chg="addSp delSp modSp mod setBg modClrScheme delDesignElem chgLayout">
        <pc:chgData name="Белаш Владимир" userId="4eee90dee6c23aae" providerId="Windows Live" clId="Web-{44A069D4-298F-4AB6-99DB-2F79EFB07C1E}" dt="2022-09-20T10:15:04.814" v="182" actId="1076"/>
        <pc:sldMkLst>
          <pc:docMk/>
          <pc:sldMk cId="1351651579" sldId="256"/>
        </pc:sldMkLst>
        <pc:spChg chg="add mod">
          <ac:chgData name="Белаш Владимир" userId="4eee90dee6c23aae" providerId="Windows Live" clId="Web-{44A069D4-298F-4AB6-99DB-2F79EFB07C1E}" dt="2022-09-20T10:13:43.624" v="169" actId="1076"/>
          <ac:spMkLst>
            <pc:docMk/>
            <pc:sldMk cId="1351651579" sldId="256"/>
            <ac:spMk id="2" creationId="{7B911512-94EB-D2FB-E133-BA4B32CB7395}"/>
          </ac:spMkLst>
        </pc:spChg>
        <pc:spChg chg="mod">
          <ac:chgData name="Белаш Владимир" userId="4eee90dee6c23aae" providerId="Windows Live" clId="Web-{44A069D4-298F-4AB6-99DB-2F79EFB07C1E}" dt="2022-09-20T10:14:52.938" v="181" actId="1076"/>
          <ac:spMkLst>
            <pc:docMk/>
            <pc:sldMk cId="1351651579" sldId="256"/>
            <ac:spMk id="6" creationId="{5656EBF5-696E-8DFA-667F-9530965C224B}"/>
          </ac:spMkLst>
        </pc:spChg>
        <pc:spChg chg="mod ord">
          <ac:chgData name="Белаш Владимир" userId="4eee90dee6c23aae" providerId="Windows Live" clId="Web-{44A069D4-298F-4AB6-99DB-2F79EFB07C1E}" dt="2022-09-20T10:15:04.814" v="182" actId="1076"/>
          <ac:spMkLst>
            <pc:docMk/>
            <pc:sldMk cId="1351651579" sldId="256"/>
            <ac:spMk id="9" creationId="{D6777D8C-B544-6775-2C40-BC7CA6F760C9}"/>
          </ac:spMkLst>
        </pc:spChg>
        <pc:spChg chg="add del">
          <ac:chgData name="Белаш Владимир" userId="4eee90dee6c23aae" providerId="Windows Live" clId="Web-{44A069D4-298F-4AB6-99DB-2F79EFB07C1E}" dt="2022-09-20T10:08:31.648" v="116"/>
          <ac:spMkLst>
            <pc:docMk/>
            <pc:sldMk cId="1351651579" sldId="256"/>
            <ac:spMk id="48" creationId="{85428F22-76B3-4107-AADE-3F9EC95FD325}"/>
          </ac:spMkLst>
        </pc:spChg>
        <pc:spChg chg="add del">
          <ac:chgData name="Белаш Владимир" userId="4eee90dee6c23aae" providerId="Windows Live" clId="Web-{44A069D4-298F-4AB6-99DB-2F79EFB07C1E}" dt="2022-09-20T10:01:43.169" v="26"/>
          <ac:spMkLst>
            <pc:docMk/>
            <pc:sldMk cId="1351651579" sldId="256"/>
            <ac:spMk id="52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1:43.169" v="26"/>
          <ac:spMkLst>
            <pc:docMk/>
            <pc:sldMk cId="1351651579" sldId="256"/>
            <ac:spMk id="54" creationId="{30901EA4-6CA0-4A64-939C-F76E88D155AA}"/>
          </ac:spMkLst>
        </pc:spChg>
        <pc:spChg chg="add del">
          <ac:chgData name="Белаш Владимир" userId="4eee90dee6c23aae" providerId="Windows Live" clId="Web-{44A069D4-298F-4AB6-99DB-2F79EFB07C1E}" dt="2022-09-20T10:01:43.169" v="26"/>
          <ac:spMkLst>
            <pc:docMk/>
            <pc:sldMk cId="1351651579" sldId="256"/>
            <ac:spMk id="56" creationId="{7E3B2BA1-50FC-4574-838F-AB0B5B93B91D}"/>
          </ac:spMkLst>
        </pc:spChg>
        <pc:spChg chg="add del">
          <ac:chgData name="Белаш Владимир" userId="4eee90dee6c23aae" providerId="Windows Live" clId="Web-{44A069D4-298F-4AB6-99DB-2F79EFB07C1E}" dt="2022-09-20T09:59:51.635" v="1"/>
          <ac:spMkLst>
            <pc:docMk/>
            <pc:sldMk cId="1351651579" sldId="256"/>
            <ac:spMk id="61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09:59:51.635" v="1"/>
          <ac:spMkLst>
            <pc:docMk/>
            <pc:sldMk cId="1351651579" sldId="256"/>
            <ac:spMk id="63" creationId="{E9FF3597-294D-4BCC-9A3B-F73618BFB5ED}"/>
          </ac:spMkLst>
        </pc:spChg>
        <pc:spChg chg="add del">
          <ac:chgData name="Белаш Владимир" userId="4eee90dee6c23aae" providerId="Windows Live" clId="Web-{44A069D4-298F-4AB6-99DB-2F79EFB07C1E}" dt="2022-09-20T09:59:51.635" v="1"/>
          <ac:spMkLst>
            <pc:docMk/>
            <pc:sldMk cId="1351651579" sldId="256"/>
            <ac:spMk id="65" creationId="{FA95A814-33CD-4A6C-8F2B-378289DBB988}"/>
          </ac:spMkLst>
        </pc:spChg>
        <pc:spChg chg="add del">
          <ac:chgData name="Белаш Владимир" userId="4eee90dee6c23aae" providerId="Windows Live" clId="Web-{44A069D4-298F-4AB6-99DB-2F79EFB07C1E}" dt="2022-09-20T09:59:51.635" v="1"/>
          <ac:spMkLst>
            <pc:docMk/>
            <pc:sldMk cId="1351651579" sldId="256"/>
            <ac:spMk id="67" creationId="{E579214A-A9B1-4E84-BF32-CA24669E09B8}"/>
          </ac:spMkLst>
        </pc:spChg>
        <pc:spChg chg="add del">
          <ac:chgData name="Белаш Владимир" userId="4eee90dee6c23aae" providerId="Windows Live" clId="Web-{44A069D4-298F-4AB6-99DB-2F79EFB07C1E}" dt="2022-09-20T09:59:58.761" v="3"/>
          <ac:spMkLst>
            <pc:docMk/>
            <pc:sldMk cId="1351651579" sldId="256"/>
            <ac:spMk id="69" creationId="{3C08B38E-F726-4728-965C-66F102EBBCC3}"/>
          </ac:spMkLst>
        </pc:spChg>
        <pc:spChg chg="add del">
          <ac:chgData name="Белаш Владимир" userId="4eee90dee6c23aae" providerId="Windows Live" clId="Web-{44A069D4-298F-4AB6-99DB-2F79EFB07C1E}" dt="2022-09-20T09:59:58.761" v="3"/>
          <ac:spMkLst>
            <pc:docMk/>
            <pc:sldMk cId="1351651579" sldId="256"/>
            <ac:spMk id="70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09:59:58.761" v="3"/>
          <ac:spMkLst>
            <pc:docMk/>
            <pc:sldMk cId="1351651579" sldId="256"/>
            <ac:spMk id="71" creationId="{1B984D49-3B63-46FE-8AF2-7C44B0C53FF6}"/>
          </ac:spMkLst>
        </pc:spChg>
        <pc:spChg chg="add del">
          <ac:chgData name="Белаш Владимир" userId="4eee90dee6c23aae" providerId="Windows Live" clId="Web-{44A069D4-298F-4AB6-99DB-2F79EFB07C1E}" dt="2022-09-20T09:59:58.761" v="3"/>
          <ac:spMkLst>
            <pc:docMk/>
            <pc:sldMk cId="1351651579" sldId="256"/>
            <ac:spMk id="72" creationId="{7FC7C290-C562-4CD1-8F3E-C9E0D18EE6DC}"/>
          </ac:spMkLst>
        </pc:spChg>
        <pc:spChg chg="add del">
          <ac:chgData name="Белаш Владимир" userId="4eee90dee6c23aae" providerId="Windows Live" clId="Web-{44A069D4-298F-4AB6-99DB-2F79EFB07C1E}" dt="2022-09-20T09:59:58.761" v="3"/>
          <ac:spMkLst>
            <pc:docMk/>
            <pc:sldMk cId="1351651579" sldId="256"/>
            <ac:spMk id="73" creationId="{E7C56E06-BA72-402F-B4EA-D23ECB7103C5}"/>
          </ac:spMkLst>
        </pc:spChg>
        <pc:spChg chg="add del">
          <ac:chgData name="Белаш Владимир" userId="4eee90dee6c23aae" providerId="Windows Live" clId="Web-{44A069D4-298F-4AB6-99DB-2F79EFB07C1E}" dt="2022-09-20T09:59:58.761" v="3"/>
          <ac:spMkLst>
            <pc:docMk/>
            <pc:sldMk cId="1351651579" sldId="256"/>
            <ac:spMk id="74" creationId="{591C2191-9360-416F-9ED8-E13A2DD78B88}"/>
          </ac:spMkLst>
        </pc:spChg>
        <pc:spChg chg="add del">
          <ac:chgData name="Белаш Владимир" userId="4eee90dee6c23aae" providerId="Windows Live" clId="Web-{44A069D4-298F-4AB6-99DB-2F79EFB07C1E}" dt="2022-09-20T09:59:58.761" v="3"/>
          <ac:spMkLst>
            <pc:docMk/>
            <pc:sldMk cId="1351651579" sldId="256"/>
            <ac:spMk id="75" creationId="{C2EDDE5C-FB26-46E8-9F4C-3548CC15C2C7}"/>
          </ac:spMkLst>
        </pc:spChg>
        <pc:spChg chg="add del">
          <ac:chgData name="Белаш Владимир" userId="4eee90dee6c23aae" providerId="Windows Live" clId="Web-{44A069D4-298F-4AB6-99DB-2F79EFB07C1E}" dt="2022-09-20T09:59:58.761" v="3"/>
          <ac:spMkLst>
            <pc:docMk/>
            <pc:sldMk cId="1351651579" sldId="256"/>
            <ac:spMk id="76" creationId="{5C542152-E969-4F41-AFD8-4B5354BE54C9}"/>
          </ac:spMkLst>
        </pc:spChg>
        <pc:spChg chg="add del">
          <ac:chgData name="Белаш Владимир" userId="4eee90dee6c23aae" providerId="Windows Live" clId="Web-{44A069D4-298F-4AB6-99DB-2F79EFB07C1E}" dt="2022-09-20T10:00:01.448" v="5"/>
          <ac:spMkLst>
            <pc:docMk/>
            <pc:sldMk cId="1351651579" sldId="256"/>
            <ac:spMk id="78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0:01.448" v="5"/>
          <ac:spMkLst>
            <pc:docMk/>
            <pc:sldMk cId="1351651579" sldId="256"/>
            <ac:spMk id="79" creationId="{D2C59203-3788-4E03-B7CF-439D5C388A6A}"/>
          </ac:spMkLst>
        </pc:spChg>
        <pc:spChg chg="add del">
          <ac:chgData name="Белаш Владимир" userId="4eee90dee6c23aae" providerId="Windows Live" clId="Web-{44A069D4-298F-4AB6-99DB-2F79EFB07C1E}" dt="2022-09-20T10:00:01.448" v="5"/>
          <ac:spMkLst>
            <pc:docMk/>
            <pc:sldMk cId="1351651579" sldId="256"/>
            <ac:spMk id="80" creationId="{8A058938-758D-450A-9FDB-2F0400AB8BB8}"/>
          </ac:spMkLst>
        </pc:spChg>
        <pc:spChg chg="add del">
          <ac:chgData name="Белаш Владимир" userId="4eee90dee6c23aae" providerId="Windows Live" clId="Web-{44A069D4-298F-4AB6-99DB-2F79EFB07C1E}" dt="2022-09-20T10:00:01.448" v="5"/>
          <ac:spMkLst>
            <pc:docMk/>
            <pc:sldMk cId="1351651579" sldId="256"/>
            <ac:spMk id="81" creationId="{9EE816B5-3840-4903-9656-1A721E42817F}"/>
          </ac:spMkLst>
        </pc:spChg>
        <pc:spChg chg="add del">
          <ac:chgData name="Белаш Владимир" userId="4eee90dee6c23aae" providerId="Windows Live" clId="Web-{44A069D4-298F-4AB6-99DB-2F79EFB07C1E}" dt="2022-09-20T10:00:01.448" v="5"/>
          <ac:spMkLst>
            <pc:docMk/>
            <pc:sldMk cId="1351651579" sldId="256"/>
            <ac:spMk id="82" creationId="{5F13C2B5-7F4A-48E4-B19A-5A2F9649B359}"/>
          </ac:spMkLst>
        </pc:spChg>
        <pc:spChg chg="add del">
          <ac:chgData name="Белаш Владимир" userId="4eee90dee6c23aae" providerId="Windows Live" clId="Web-{44A069D4-298F-4AB6-99DB-2F79EFB07C1E}" dt="2022-09-20T10:00:01.448" v="5"/>
          <ac:spMkLst>
            <pc:docMk/>
            <pc:sldMk cId="1351651579" sldId="256"/>
            <ac:spMk id="83" creationId="{23DE04B1-F136-49DF-BD00-FB3FA754C45E}"/>
          </ac:spMkLst>
        </pc:spChg>
        <pc:spChg chg="add del">
          <ac:chgData name="Белаш Владимир" userId="4eee90dee6c23aae" providerId="Windows Live" clId="Web-{44A069D4-298F-4AB6-99DB-2F79EFB07C1E}" dt="2022-09-20T10:00:05.558" v="7"/>
          <ac:spMkLst>
            <pc:docMk/>
            <pc:sldMk cId="1351651579" sldId="256"/>
            <ac:spMk id="85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0:05.558" v="7"/>
          <ac:spMkLst>
            <pc:docMk/>
            <pc:sldMk cId="1351651579" sldId="256"/>
            <ac:spMk id="86" creationId="{5447759F-83AA-489E-8301-070D726EA100}"/>
          </ac:spMkLst>
        </pc:spChg>
        <pc:spChg chg="add del">
          <ac:chgData name="Белаш Владимир" userId="4eee90dee6c23aae" providerId="Windows Live" clId="Web-{44A069D4-298F-4AB6-99DB-2F79EFB07C1E}" dt="2022-09-20T10:00:05.558" v="7"/>
          <ac:spMkLst>
            <pc:docMk/>
            <pc:sldMk cId="1351651579" sldId="256"/>
            <ac:spMk id="87" creationId="{C0C7FF72-63E9-4968-9F8E-C5E257221244}"/>
          </ac:spMkLst>
        </pc:spChg>
        <pc:spChg chg="add del">
          <ac:chgData name="Белаш Владимир" userId="4eee90dee6c23aae" providerId="Windows Live" clId="Web-{44A069D4-298F-4AB6-99DB-2F79EFB07C1E}" dt="2022-09-20T10:00:05.558" v="7"/>
          <ac:spMkLst>
            <pc:docMk/>
            <pc:sldMk cId="1351651579" sldId="256"/>
            <ac:spMk id="88" creationId="{B2B7940E-E821-479F-879A-BB580AC19446}"/>
          </ac:spMkLst>
        </pc:spChg>
        <pc:spChg chg="add del">
          <ac:chgData name="Белаш Владимир" userId="4eee90dee6c23aae" providerId="Windows Live" clId="Web-{44A069D4-298F-4AB6-99DB-2F79EFB07C1E}" dt="2022-09-20T10:00:05.558" v="7"/>
          <ac:spMkLst>
            <pc:docMk/>
            <pc:sldMk cId="1351651579" sldId="256"/>
            <ac:spMk id="89" creationId="{89751163-E397-458F-B0DC-6688D8E8AAC3}"/>
          </ac:spMkLst>
        </pc:spChg>
        <pc:spChg chg="add del">
          <ac:chgData name="Белаш Владимир" userId="4eee90dee6c23aae" providerId="Windows Live" clId="Web-{44A069D4-298F-4AB6-99DB-2F79EFB07C1E}" dt="2022-09-20T10:00:08.230" v="9"/>
          <ac:spMkLst>
            <pc:docMk/>
            <pc:sldMk cId="1351651579" sldId="256"/>
            <ac:spMk id="91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0:08.230" v="9"/>
          <ac:spMkLst>
            <pc:docMk/>
            <pc:sldMk cId="1351651579" sldId="256"/>
            <ac:spMk id="92" creationId="{7DC12D2C-21A1-44CF-BA29-D0EE453AB701}"/>
          </ac:spMkLst>
        </pc:spChg>
        <pc:spChg chg="add del">
          <ac:chgData name="Белаш Владимир" userId="4eee90dee6c23aae" providerId="Windows Live" clId="Web-{44A069D4-298F-4AB6-99DB-2F79EFB07C1E}" dt="2022-09-20T10:00:08.230" v="9"/>
          <ac:spMkLst>
            <pc:docMk/>
            <pc:sldMk cId="1351651579" sldId="256"/>
            <ac:spMk id="93" creationId="{95598DD8-827C-48DB-AD4F-AEBB72483D50}"/>
          </ac:spMkLst>
        </pc:spChg>
        <pc:spChg chg="add del">
          <ac:chgData name="Белаш Владимир" userId="4eee90dee6c23aae" providerId="Windows Live" clId="Web-{44A069D4-298F-4AB6-99DB-2F79EFB07C1E}" dt="2022-09-20T10:00:08.230" v="9"/>
          <ac:spMkLst>
            <pc:docMk/>
            <pc:sldMk cId="1351651579" sldId="256"/>
            <ac:spMk id="94" creationId="{EB40E5E0-6677-497A-8E9D-E8575E276FA0}"/>
          </ac:spMkLst>
        </pc:spChg>
        <pc:spChg chg="add del">
          <ac:chgData name="Белаш Владимир" userId="4eee90dee6c23aae" providerId="Windows Live" clId="Web-{44A069D4-298F-4AB6-99DB-2F79EFB07C1E}" dt="2022-09-20T10:00:08.230" v="9"/>
          <ac:spMkLst>
            <pc:docMk/>
            <pc:sldMk cId="1351651579" sldId="256"/>
            <ac:spMk id="95" creationId="{AC46E49D-1D37-455E-BDA2-28DAF3721470}"/>
          </ac:spMkLst>
        </pc:spChg>
        <pc:spChg chg="add del">
          <ac:chgData name="Белаш Владимир" userId="4eee90dee6c23aae" providerId="Windows Live" clId="Web-{44A069D4-298F-4AB6-99DB-2F79EFB07C1E}" dt="2022-09-20T10:00:12.886" v="11"/>
          <ac:spMkLst>
            <pc:docMk/>
            <pc:sldMk cId="1351651579" sldId="256"/>
            <ac:spMk id="97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0:12.886" v="11"/>
          <ac:spMkLst>
            <pc:docMk/>
            <pc:sldMk cId="1351651579" sldId="256"/>
            <ac:spMk id="98" creationId="{8B1FC31C-78F4-4F44-A04D-1E2041D02805}"/>
          </ac:spMkLst>
        </pc:spChg>
        <pc:spChg chg="add del">
          <ac:chgData name="Белаш Владимир" userId="4eee90dee6c23aae" providerId="Windows Live" clId="Web-{44A069D4-298F-4AB6-99DB-2F79EFB07C1E}" dt="2022-09-20T10:00:12.886" v="11"/>
          <ac:spMkLst>
            <pc:docMk/>
            <pc:sldMk cId="1351651579" sldId="256"/>
            <ac:spMk id="99" creationId="{AAECD34A-4CF9-42F3-BE67-104F8BCCC603}"/>
          </ac:spMkLst>
        </pc:spChg>
        <pc:spChg chg="add del">
          <ac:chgData name="Белаш Владимир" userId="4eee90dee6c23aae" providerId="Windows Live" clId="Web-{44A069D4-298F-4AB6-99DB-2F79EFB07C1E}" dt="2022-09-20T10:00:12.886" v="11"/>
          <ac:spMkLst>
            <pc:docMk/>
            <pc:sldMk cId="1351651579" sldId="256"/>
            <ac:spMk id="100" creationId="{0FEB9866-01E9-46F2-837A-57726800014E}"/>
          </ac:spMkLst>
        </pc:spChg>
        <pc:spChg chg="add del">
          <ac:chgData name="Белаш Владимир" userId="4eee90dee6c23aae" providerId="Windows Live" clId="Web-{44A069D4-298F-4AB6-99DB-2F79EFB07C1E}" dt="2022-09-20T10:00:12.886" v="11"/>
          <ac:spMkLst>
            <pc:docMk/>
            <pc:sldMk cId="1351651579" sldId="256"/>
            <ac:spMk id="101" creationId="{EB40E5E0-6677-497A-8E9D-E8575E276FA0}"/>
          </ac:spMkLst>
        </pc:spChg>
        <pc:spChg chg="add del">
          <ac:chgData name="Белаш Владимир" userId="4eee90dee6c23aae" providerId="Windows Live" clId="Web-{44A069D4-298F-4AB6-99DB-2F79EFB07C1E}" dt="2022-09-20T10:00:17.136" v="13"/>
          <ac:spMkLst>
            <pc:docMk/>
            <pc:sldMk cId="1351651579" sldId="256"/>
            <ac:spMk id="103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0:17.136" v="13"/>
          <ac:spMkLst>
            <pc:docMk/>
            <pc:sldMk cId="1351651579" sldId="256"/>
            <ac:spMk id="104" creationId="{F62ED779-A59B-448F-96E0-AAB38B54850B}"/>
          </ac:spMkLst>
        </pc:spChg>
        <pc:spChg chg="add del">
          <ac:chgData name="Белаш Владимир" userId="4eee90dee6c23aae" providerId="Windows Live" clId="Web-{44A069D4-298F-4AB6-99DB-2F79EFB07C1E}" dt="2022-09-20T10:00:17.136" v="13"/>
          <ac:spMkLst>
            <pc:docMk/>
            <pc:sldMk cId="1351651579" sldId="256"/>
            <ac:spMk id="105" creationId="{75E99A93-45AC-472C-ABAA-D764A0F3188C}"/>
          </ac:spMkLst>
        </pc:spChg>
        <pc:spChg chg="add del">
          <ac:chgData name="Белаш Владимир" userId="4eee90dee6c23aae" providerId="Windows Live" clId="Web-{44A069D4-298F-4AB6-99DB-2F79EFB07C1E}" dt="2022-09-20T10:00:17.136" v="13"/>
          <ac:spMkLst>
            <pc:docMk/>
            <pc:sldMk cId="1351651579" sldId="256"/>
            <ac:spMk id="106" creationId="{C8D493E8-1305-4BAC-9EDC-FFAEA453C87F}"/>
          </ac:spMkLst>
        </pc:spChg>
        <pc:spChg chg="add del">
          <ac:chgData name="Белаш Владимир" userId="4eee90dee6c23aae" providerId="Windows Live" clId="Web-{44A069D4-298F-4AB6-99DB-2F79EFB07C1E}" dt="2022-09-20T10:00:17.136" v="13"/>
          <ac:spMkLst>
            <pc:docMk/>
            <pc:sldMk cId="1351651579" sldId="256"/>
            <ac:spMk id="107" creationId="{212F2F31-7C30-456B-ABFE-D99A49E5B7ED}"/>
          </ac:spMkLst>
        </pc:spChg>
        <pc:spChg chg="add del">
          <ac:chgData name="Белаш Владимир" userId="4eee90dee6c23aae" providerId="Windows Live" clId="Web-{44A069D4-298F-4AB6-99DB-2F79EFB07C1E}" dt="2022-09-20T10:00:17.136" v="13"/>
          <ac:spMkLst>
            <pc:docMk/>
            <pc:sldMk cId="1351651579" sldId="256"/>
            <ac:spMk id="108" creationId="{5DA0B273-F203-43D6-8FE3-047452C8CA1A}"/>
          </ac:spMkLst>
        </pc:spChg>
        <pc:spChg chg="add del">
          <ac:chgData name="Белаш Владимир" userId="4eee90dee6c23aae" providerId="Windows Live" clId="Web-{44A069D4-298F-4AB6-99DB-2F79EFB07C1E}" dt="2022-09-20T10:00:17.136" v="13"/>
          <ac:spMkLst>
            <pc:docMk/>
            <pc:sldMk cId="1351651579" sldId="256"/>
            <ac:spMk id="109" creationId="{90F751B8-7AC7-4D63-9776-1CADA60BEDE6}"/>
          </ac:spMkLst>
        </pc:spChg>
        <pc:spChg chg="add del">
          <ac:chgData name="Белаш Владимир" userId="4eee90dee6c23aae" providerId="Windows Live" clId="Web-{44A069D4-298F-4AB6-99DB-2F79EFB07C1E}" dt="2022-09-20T10:00:54.153" v="15"/>
          <ac:spMkLst>
            <pc:docMk/>
            <pc:sldMk cId="1351651579" sldId="256"/>
            <ac:spMk id="111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0:54.153" v="15"/>
          <ac:spMkLst>
            <pc:docMk/>
            <pc:sldMk cId="1351651579" sldId="256"/>
            <ac:spMk id="112" creationId="{EA3D7368-8E28-4CDB-B0AC-5556FB16301F}"/>
          </ac:spMkLst>
        </pc:spChg>
        <pc:spChg chg="add del">
          <ac:chgData name="Белаш Владимир" userId="4eee90dee6c23aae" providerId="Windows Live" clId="Web-{44A069D4-298F-4AB6-99DB-2F79EFB07C1E}" dt="2022-09-20T10:00:54.153" v="15"/>
          <ac:spMkLst>
            <pc:docMk/>
            <pc:sldMk cId="1351651579" sldId="256"/>
            <ac:spMk id="113" creationId="{7D54F700-08D0-4726-A250-835F6864C184}"/>
          </ac:spMkLst>
        </pc:spChg>
        <pc:spChg chg="add del">
          <ac:chgData name="Белаш Владимир" userId="4eee90dee6c23aae" providerId="Windows Live" clId="Web-{44A069D4-298F-4AB6-99DB-2F79EFB07C1E}" dt="2022-09-20T10:00:54.153" v="15"/>
          <ac:spMkLst>
            <pc:docMk/>
            <pc:sldMk cId="1351651579" sldId="256"/>
            <ac:spMk id="114" creationId="{963C772F-1518-4105-9826-49E8DCECADFE}"/>
          </ac:spMkLst>
        </pc:spChg>
        <pc:spChg chg="add del">
          <ac:chgData name="Белаш Владимир" userId="4eee90dee6c23aae" providerId="Windows Live" clId="Web-{44A069D4-298F-4AB6-99DB-2F79EFB07C1E}" dt="2022-09-20T10:00:54.153" v="15"/>
          <ac:spMkLst>
            <pc:docMk/>
            <pc:sldMk cId="1351651579" sldId="256"/>
            <ac:spMk id="115" creationId="{CC2C66C9-CBA6-4BAB-86CF-5603348D72FE}"/>
          </ac:spMkLst>
        </pc:spChg>
        <pc:spChg chg="add del">
          <ac:chgData name="Белаш Владимир" userId="4eee90dee6c23aae" providerId="Windows Live" clId="Web-{44A069D4-298F-4AB6-99DB-2F79EFB07C1E}" dt="2022-09-20T10:00:54.153" v="15"/>
          <ac:spMkLst>
            <pc:docMk/>
            <pc:sldMk cId="1351651579" sldId="256"/>
            <ac:spMk id="116" creationId="{034BA12F-ECA8-4178-AA4D-20FA2717E637}"/>
          </ac:spMkLst>
        </pc:spChg>
        <pc:spChg chg="add del">
          <ac:chgData name="Белаш Владимир" userId="4eee90dee6c23aae" providerId="Windows Live" clId="Web-{44A069D4-298F-4AB6-99DB-2F79EFB07C1E}" dt="2022-09-20T10:00:59.528" v="17"/>
          <ac:spMkLst>
            <pc:docMk/>
            <pc:sldMk cId="1351651579" sldId="256"/>
            <ac:spMk id="118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0:59.528" v="17"/>
          <ac:spMkLst>
            <pc:docMk/>
            <pc:sldMk cId="1351651579" sldId="256"/>
            <ac:spMk id="119" creationId="{D2C59203-3788-4E03-B7CF-439D5C388A6A}"/>
          </ac:spMkLst>
        </pc:spChg>
        <pc:spChg chg="add del">
          <ac:chgData name="Белаш Владимир" userId="4eee90dee6c23aae" providerId="Windows Live" clId="Web-{44A069D4-298F-4AB6-99DB-2F79EFB07C1E}" dt="2022-09-20T10:00:59.528" v="17"/>
          <ac:spMkLst>
            <pc:docMk/>
            <pc:sldMk cId="1351651579" sldId="256"/>
            <ac:spMk id="120" creationId="{8A058938-758D-450A-9FDB-2F0400AB8BB8}"/>
          </ac:spMkLst>
        </pc:spChg>
        <pc:spChg chg="add del">
          <ac:chgData name="Белаш Владимир" userId="4eee90dee6c23aae" providerId="Windows Live" clId="Web-{44A069D4-298F-4AB6-99DB-2F79EFB07C1E}" dt="2022-09-20T10:00:59.528" v="17"/>
          <ac:spMkLst>
            <pc:docMk/>
            <pc:sldMk cId="1351651579" sldId="256"/>
            <ac:spMk id="121" creationId="{9EE816B5-3840-4903-9656-1A721E42817F}"/>
          </ac:spMkLst>
        </pc:spChg>
        <pc:spChg chg="add del">
          <ac:chgData name="Белаш Владимир" userId="4eee90dee6c23aae" providerId="Windows Live" clId="Web-{44A069D4-298F-4AB6-99DB-2F79EFB07C1E}" dt="2022-09-20T10:00:59.528" v="17"/>
          <ac:spMkLst>
            <pc:docMk/>
            <pc:sldMk cId="1351651579" sldId="256"/>
            <ac:spMk id="122" creationId="{5F13C2B5-7F4A-48E4-B19A-5A2F9649B359}"/>
          </ac:spMkLst>
        </pc:spChg>
        <pc:spChg chg="add del">
          <ac:chgData name="Белаш Владимир" userId="4eee90dee6c23aae" providerId="Windows Live" clId="Web-{44A069D4-298F-4AB6-99DB-2F79EFB07C1E}" dt="2022-09-20T10:00:59.528" v="17"/>
          <ac:spMkLst>
            <pc:docMk/>
            <pc:sldMk cId="1351651579" sldId="256"/>
            <ac:spMk id="123" creationId="{23DE04B1-F136-49DF-BD00-FB3FA754C45E}"/>
          </ac:spMkLst>
        </pc:spChg>
        <pc:spChg chg="add del">
          <ac:chgData name="Белаш Владимир" userId="4eee90dee6c23aae" providerId="Windows Live" clId="Web-{44A069D4-298F-4AB6-99DB-2F79EFB07C1E}" dt="2022-09-20T10:01:10.153" v="19"/>
          <ac:spMkLst>
            <pc:docMk/>
            <pc:sldMk cId="1351651579" sldId="256"/>
            <ac:spMk id="125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1:10.153" v="19"/>
          <ac:spMkLst>
            <pc:docMk/>
            <pc:sldMk cId="1351651579" sldId="256"/>
            <ac:spMk id="126" creationId="{737C03B3-7F8E-434B-AB3E-2367CAE61270}"/>
          </ac:spMkLst>
        </pc:spChg>
        <pc:spChg chg="add del">
          <ac:chgData name="Белаш Владимир" userId="4eee90dee6c23aae" providerId="Windows Live" clId="Web-{44A069D4-298F-4AB6-99DB-2F79EFB07C1E}" dt="2022-09-20T10:01:10.153" v="19"/>
          <ac:spMkLst>
            <pc:docMk/>
            <pc:sldMk cId="1351651579" sldId="256"/>
            <ac:spMk id="127" creationId="{53BD6E51-0014-4106-831D-CFBAA10ECE6C}"/>
          </ac:spMkLst>
        </pc:spChg>
        <pc:spChg chg="add del">
          <ac:chgData name="Белаш Владимир" userId="4eee90dee6c23aae" providerId="Windows Live" clId="Web-{44A069D4-298F-4AB6-99DB-2F79EFB07C1E}" dt="2022-09-20T10:01:10.153" v="19"/>
          <ac:spMkLst>
            <pc:docMk/>
            <pc:sldMk cId="1351651579" sldId="256"/>
            <ac:spMk id="128" creationId="{EF9C98AC-9A64-4606-9150-5A96478AD98C}"/>
          </ac:spMkLst>
        </pc:spChg>
        <pc:spChg chg="add del">
          <ac:chgData name="Белаш Владимир" userId="4eee90dee6c23aae" providerId="Windows Live" clId="Web-{44A069D4-298F-4AB6-99DB-2F79EFB07C1E}" dt="2022-09-20T10:01:10.153" v="19"/>
          <ac:spMkLst>
            <pc:docMk/>
            <pc:sldMk cId="1351651579" sldId="256"/>
            <ac:spMk id="129" creationId="{FFF36B26-D6EA-406F-9A05-7C3EB46865FF}"/>
          </ac:spMkLst>
        </pc:spChg>
        <pc:spChg chg="add del">
          <ac:chgData name="Белаш Владимир" userId="4eee90dee6c23aae" providerId="Windows Live" clId="Web-{44A069D4-298F-4AB6-99DB-2F79EFB07C1E}" dt="2022-09-20T10:01:10.153" v="19"/>
          <ac:spMkLst>
            <pc:docMk/>
            <pc:sldMk cId="1351651579" sldId="256"/>
            <ac:spMk id="130" creationId="{AE3769DD-4AA0-437F-8D75-5D02402E9630}"/>
          </ac:spMkLst>
        </pc:spChg>
        <pc:spChg chg="add del">
          <ac:chgData name="Белаш Владимир" userId="4eee90dee6c23aae" providerId="Windows Live" clId="Web-{44A069D4-298F-4AB6-99DB-2F79EFB07C1E}" dt="2022-09-20T10:01:10.153" v="19"/>
          <ac:spMkLst>
            <pc:docMk/>
            <pc:sldMk cId="1351651579" sldId="256"/>
            <ac:spMk id="131" creationId="{5C186DE6-BBC6-4F02-AA62-F8F3F27364F2}"/>
          </ac:spMkLst>
        </pc:spChg>
        <pc:spChg chg="add del">
          <ac:chgData name="Белаш Владимир" userId="4eee90dee6c23aae" providerId="Windows Live" clId="Web-{44A069D4-298F-4AB6-99DB-2F79EFB07C1E}" dt="2022-09-20T10:01:19.247" v="21"/>
          <ac:spMkLst>
            <pc:docMk/>
            <pc:sldMk cId="1351651579" sldId="256"/>
            <ac:spMk id="133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1:19.247" v="21"/>
          <ac:spMkLst>
            <pc:docMk/>
            <pc:sldMk cId="1351651579" sldId="256"/>
            <ac:spMk id="134" creationId="{F62ED779-A59B-448F-96E0-AAB38B54850B}"/>
          </ac:spMkLst>
        </pc:spChg>
        <pc:spChg chg="add del">
          <ac:chgData name="Белаш Владимир" userId="4eee90dee6c23aae" providerId="Windows Live" clId="Web-{44A069D4-298F-4AB6-99DB-2F79EFB07C1E}" dt="2022-09-20T10:01:19.247" v="21"/>
          <ac:spMkLst>
            <pc:docMk/>
            <pc:sldMk cId="1351651579" sldId="256"/>
            <ac:spMk id="135" creationId="{75E99A93-45AC-472C-ABAA-D764A0F3188C}"/>
          </ac:spMkLst>
        </pc:spChg>
        <pc:spChg chg="add del">
          <ac:chgData name="Белаш Владимир" userId="4eee90dee6c23aae" providerId="Windows Live" clId="Web-{44A069D4-298F-4AB6-99DB-2F79EFB07C1E}" dt="2022-09-20T10:01:19.247" v="21"/>
          <ac:spMkLst>
            <pc:docMk/>
            <pc:sldMk cId="1351651579" sldId="256"/>
            <ac:spMk id="136" creationId="{C8D493E8-1305-4BAC-9EDC-FFAEA453C87F}"/>
          </ac:spMkLst>
        </pc:spChg>
        <pc:spChg chg="add del">
          <ac:chgData name="Белаш Владимир" userId="4eee90dee6c23aae" providerId="Windows Live" clId="Web-{44A069D4-298F-4AB6-99DB-2F79EFB07C1E}" dt="2022-09-20T10:01:19.247" v="21"/>
          <ac:spMkLst>
            <pc:docMk/>
            <pc:sldMk cId="1351651579" sldId="256"/>
            <ac:spMk id="137" creationId="{212F2F31-7C30-456B-ABFE-D99A49E5B7ED}"/>
          </ac:spMkLst>
        </pc:spChg>
        <pc:spChg chg="add del">
          <ac:chgData name="Белаш Владимир" userId="4eee90dee6c23aae" providerId="Windows Live" clId="Web-{44A069D4-298F-4AB6-99DB-2F79EFB07C1E}" dt="2022-09-20T10:01:19.247" v="21"/>
          <ac:spMkLst>
            <pc:docMk/>
            <pc:sldMk cId="1351651579" sldId="256"/>
            <ac:spMk id="138" creationId="{5DA0B273-F203-43D6-8FE3-047452C8CA1A}"/>
          </ac:spMkLst>
        </pc:spChg>
        <pc:spChg chg="add del">
          <ac:chgData name="Белаш Владимир" userId="4eee90dee6c23aae" providerId="Windows Live" clId="Web-{44A069D4-298F-4AB6-99DB-2F79EFB07C1E}" dt="2022-09-20T10:01:19.247" v="21"/>
          <ac:spMkLst>
            <pc:docMk/>
            <pc:sldMk cId="1351651579" sldId="256"/>
            <ac:spMk id="139" creationId="{90F751B8-7AC7-4D63-9776-1CADA60BEDE6}"/>
          </ac:spMkLst>
        </pc:spChg>
        <pc:spChg chg="add del">
          <ac:chgData name="Белаш Владимир" userId="4eee90dee6c23aae" providerId="Windows Live" clId="Web-{44A069D4-298F-4AB6-99DB-2F79EFB07C1E}" dt="2022-09-20T10:01:38.419" v="23"/>
          <ac:spMkLst>
            <pc:docMk/>
            <pc:sldMk cId="1351651579" sldId="256"/>
            <ac:spMk id="141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1:38.419" v="23"/>
          <ac:spMkLst>
            <pc:docMk/>
            <pc:sldMk cId="1351651579" sldId="256"/>
            <ac:spMk id="142" creationId="{D2C59203-3788-4E03-B7CF-439D5C388A6A}"/>
          </ac:spMkLst>
        </pc:spChg>
        <pc:spChg chg="add del">
          <ac:chgData name="Белаш Владимир" userId="4eee90dee6c23aae" providerId="Windows Live" clId="Web-{44A069D4-298F-4AB6-99DB-2F79EFB07C1E}" dt="2022-09-20T10:01:38.419" v="23"/>
          <ac:spMkLst>
            <pc:docMk/>
            <pc:sldMk cId="1351651579" sldId="256"/>
            <ac:spMk id="143" creationId="{8A058938-758D-450A-9FDB-2F0400AB8BB8}"/>
          </ac:spMkLst>
        </pc:spChg>
        <pc:spChg chg="add del">
          <ac:chgData name="Белаш Владимир" userId="4eee90dee6c23aae" providerId="Windows Live" clId="Web-{44A069D4-298F-4AB6-99DB-2F79EFB07C1E}" dt="2022-09-20T10:01:38.419" v="23"/>
          <ac:spMkLst>
            <pc:docMk/>
            <pc:sldMk cId="1351651579" sldId="256"/>
            <ac:spMk id="144" creationId="{9EE816B5-3840-4903-9656-1A721E42817F}"/>
          </ac:spMkLst>
        </pc:spChg>
        <pc:spChg chg="add del">
          <ac:chgData name="Белаш Владимир" userId="4eee90dee6c23aae" providerId="Windows Live" clId="Web-{44A069D4-298F-4AB6-99DB-2F79EFB07C1E}" dt="2022-09-20T10:01:38.419" v="23"/>
          <ac:spMkLst>
            <pc:docMk/>
            <pc:sldMk cId="1351651579" sldId="256"/>
            <ac:spMk id="145" creationId="{5F13C2B5-7F4A-48E4-B19A-5A2F9649B359}"/>
          </ac:spMkLst>
        </pc:spChg>
        <pc:spChg chg="add del">
          <ac:chgData name="Белаш Владимир" userId="4eee90dee6c23aae" providerId="Windows Live" clId="Web-{44A069D4-298F-4AB6-99DB-2F79EFB07C1E}" dt="2022-09-20T10:01:38.419" v="23"/>
          <ac:spMkLst>
            <pc:docMk/>
            <pc:sldMk cId="1351651579" sldId="256"/>
            <ac:spMk id="146" creationId="{23DE04B1-F136-49DF-BD00-FB3FA754C45E}"/>
          </ac:spMkLst>
        </pc:spChg>
        <pc:spChg chg="add del">
          <ac:chgData name="Белаш Владимир" userId="4eee90dee6c23aae" providerId="Windows Live" clId="Web-{44A069D4-298F-4AB6-99DB-2F79EFB07C1E}" dt="2022-09-20T10:01:43.154" v="25"/>
          <ac:spMkLst>
            <pc:docMk/>
            <pc:sldMk cId="1351651579" sldId="256"/>
            <ac:spMk id="148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1:43.154" v="25"/>
          <ac:spMkLst>
            <pc:docMk/>
            <pc:sldMk cId="1351651579" sldId="256"/>
            <ac:spMk id="149" creationId="{737C03B3-7F8E-434B-AB3E-2367CAE61270}"/>
          </ac:spMkLst>
        </pc:spChg>
        <pc:spChg chg="add del">
          <ac:chgData name="Белаш Владимир" userId="4eee90dee6c23aae" providerId="Windows Live" clId="Web-{44A069D4-298F-4AB6-99DB-2F79EFB07C1E}" dt="2022-09-20T10:01:43.154" v="25"/>
          <ac:spMkLst>
            <pc:docMk/>
            <pc:sldMk cId="1351651579" sldId="256"/>
            <ac:spMk id="150" creationId="{53BD6E51-0014-4106-831D-CFBAA10ECE6C}"/>
          </ac:spMkLst>
        </pc:spChg>
        <pc:spChg chg="add del">
          <ac:chgData name="Белаш Владимир" userId="4eee90dee6c23aae" providerId="Windows Live" clId="Web-{44A069D4-298F-4AB6-99DB-2F79EFB07C1E}" dt="2022-09-20T10:01:43.154" v="25"/>
          <ac:spMkLst>
            <pc:docMk/>
            <pc:sldMk cId="1351651579" sldId="256"/>
            <ac:spMk id="151" creationId="{EF9C98AC-9A64-4606-9150-5A96478AD98C}"/>
          </ac:spMkLst>
        </pc:spChg>
        <pc:spChg chg="add del">
          <ac:chgData name="Белаш Владимир" userId="4eee90dee6c23aae" providerId="Windows Live" clId="Web-{44A069D4-298F-4AB6-99DB-2F79EFB07C1E}" dt="2022-09-20T10:01:43.154" v="25"/>
          <ac:spMkLst>
            <pc:docMk/>
            <pc:sldMk cId="1351651579" sldId="256"/>
            <ac:spMk id="152" creationId="{FFF36B26-D6EA-406F-9A05-7C3EB46865FF}"/>
          </ac:spMkLst>
        </pc:spChg>
        <pc:spChg chg="add del">
          <ac:chgData name="Белаш Владимир" userId="4eee90dee6c23aae" providerId="Windows Live" clId="Web-{44A069D4-298F-4AB6-99DB-2F79EFB07C1E}" dt="2022-09-20T10:01:43.154" v="25"/>
          <ac:spMkLst>
            <pc:docMk/>
            <pc:sldMk cId="1351651579" sldId="256"/>
            <ac:spMk id="153" creationId="{AE3769DD-4AA0-437F-8D75-5D02402E9630}"/>
          </ac:spMkLst>
        </pc:spChg>
        <pc:spChg chg="add del">
          <ac:chgData name="Белаш Владимир" userId="4eee90dee6c23aae" providerId="Windows Live" clId="Web-{44A069D4-298F-4AB6-99DB-2F79EFB07C1E}" dt="2022-09-20T10:01:43.154" v="25"/>
          <ac:spMkLst>
            <pc:docMk/>
            <pc:sldMk cId="1351651579" sldId="256"/>
            <ac:spMk id="154" creationId="{5C186DE6-BBC6-4F02-AA62-F8F3F27364F2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1351651579" sldId="256"/>
            <ac:spMk id="156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1351651579" sldId="256"/>
            <ac:spMk id="157" creationId="{D2C59203-3788-4E03-B7CF-439D5C388A6A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1351651579" sldId="256"/>
            <ac:spMk id="158" creationId="{8A058938-758D-450A-9FDB-2F0400AB8BB8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1351651579" sldId="256"/>
            <ac:spMk id="159" creationId="{9EE816B5-3840-4903-9656-1A721E42817F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1351651579" sldId="256"/>
            <ac:spMk id="160" creationId="{5F13C2B5-7F4A-48E4-B19A-5A2F9649B359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1351651579" sldId="256"/>
            <ac:spMk id="161" creationId="{23DE04B1-F136-49DF-BD00-FB3FA754C45E}"/>
          </ac:spMkLst>
        </pc:spChg>
        <pc:grpChg chg="add del">
          <ac:chgData name="Белаш Владимир" userId="4eee90dee6c23aae" providerId="Windows Live" clId="Web-{44A069D4-298F-4AB6-99DB-2F79EFB07C1E}" dt="2022-09-20T10:08:31.648" v="116"/>
          <ac:grpSpMkLst>
            <pc:docMk/>
            <pc:sldMk cId="1351651579" sldId="256"/>
            <ac:grpSpMk id="23" creationId="{260ACC13-B825-49F3-93DE-C8B8F2FA37A1}"/>
          </ac:grpSpMkLst>
        </pc:grpChg>
        <pc:grpChg chg="add del">
          <ac:chgData name="Белаш Владимир" userId="4eee90dee6c23aae" providerId="Windows Live" clId="Web-{44A069D4-298F-4AB6-99DB-2F79EFB07C1E}" dt="2022-09-20T10:08:31.648" v="116"/>
          <ac:grpSpMkLst>
            <pc:docMk/>
            <pc:sldMk cId="1351651579" sldId="256"/>
            <ac:grpSpMk id="24" creationId="{5346FBCF-5353-4172-96F5-4B7EB07777C4}"/>
          </ac:grpSpMkLst>
        </pc:grpChg>
        <pc:grpChg chg="add del">
          <ac:chgData name="Белаш Владимир" userId="4eee90dee6c23aae" providerId="Windows Live" clId="Web-{44A069D4-298F-4AB6-99DB-2F79EFB07C1E}" dt="2022-09-20T10:08:31.648" v="116"/>
          <ac:grpSpMkLst>
            <pc:docMk/>
            <pc:sldMk cId="1351651579" sldId="256"/>
            <ac:grpSpMk id="28" creationId="{78326E10-C8CB-487F-A110-F861268DE619}"/>
          </ac:grpSpMkLst>
        </pc:grpChg>
        <pc:picChg chg="mod modCrop">
          <ac:chgData name="Белаш Владимир" userId="4eee90dee6c23aae" providerId="Windows Live" clId="Web-{44A069D4-298F-4AB6-99DB-2F79EFB07C1E}" dt="2022-09-20T10:08:31.648" v="116"/>
          <ac:picMkLst>
            <pc:docMk/>
            <pc:sldMk cId="1351651579" sldId="256"/>
            <ac:picMk id="8" creationId="{CC041F8C-2F87-2EF7-3328-53CE82CAE992}"/>
          </ac:picMkLst>
        </pc:picChg>
      </pc:sldChg>
      <pc:sldChg chg="addSp delSp modSp mod modClrScheme delDesignElem chgLayout">
        <pc:chgData name="Белаш Владимир" userId="4eee90dee6c23aae" providerId="Windows Live" clId="Web-{44A069D4-298F-4AB6-99DB-2F79EFB07C1E}" dt="2022-09-20T10:08:33.773" v="117"/>
        <pc:sldMkLst>
          <pc:docMk/>
          <pc:sldMk cId="3022718368" sldId="257"/>
        </pc:sldMkLst>
        <pc:spChg chg="mod ord">
          <ac:chgData name="Белаш Владимир" userId="4eee90dee6c23aae" providerId="Windows Live" clId="Web-{44A069D4-298F-4AB6-99DB-2F79EFB07C1E}" dt="2022-09-20T10:08:33.773" v="117"/>
          <ac:spMkLst>
            <pc:docMk/>
            <pc:sldMk cId="3022718368" sldId="257"/>
            <ac:spMk id="3" creationId="{D526F964-E6C3-E9F9-7DEF-3EDF9A02E392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022718368" sldId="257"/>
            <ac:spMk id="10" creationId="{D2C59203-3788-4E03-B7CF-439D5C388A6A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022718368" sldId="257"/>
            <ac:spMk id="12" creationId="{8A058938-758D-450A-9FDB-2F0400AB8BB8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022718368" sldId="257"/>
            <ac:spMk id="14" creationId="{9EE816B5-3840-4903-9656-1A721E42817F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022718368" sldId="257"/>
            <ac:spMk id="16" creationId="{5F13C2B5-7F4A-48E4-B19A-5A2F9649B359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022718368" sldId="257"/>
            <ac:spMk id="18" creationId="{23DE04B1-F136-49DF-BD00-FB3FA754C45E}"/>
          </ac:spMkLst>
        </pc:spChg>
      </pc:sldChg>
      <pc:sldChg chg="modSp mod modClrScheme chgLayout">
        <pc:chgData name="Белаш Владимир" userId="4eee90dee6c23aae" providerId="Windows Live" clId="Web-{44A069D4-298F-4AB6-99DB-2F79EFB07C1E}" dt="2022-09-20T10:08:33.773" v="117"/>
        <pc:sldMkLst>
          <pc:docMk/>
          <pc:sldMk cId="3293474047" sldId="258"/>
        </pc:sldMkLst>
        <pc:spChg chg="mod ord">
          <ac:chgData name="Белаш Владимир" userId="4eee90dee6c23aae" providerId="Windows Live" clId="Web-{44A069D4-298F-4AB6-99DB-2F79EFB07C1E}" dt="2022-09-20T10:08:33.773" v="117"/>
          <ac:spMkLst>
            <pc:docMk/>
            <pc:sldMk cId="3293474047" sldId="258"/>
            <ac:spMk id="3" creationId="{68EDD5E4-4EC3-6D23-33AB-7576F19463EE}"/>
          </ac:spMkLst>
        </pc:spChg>
      </pc:sldChg>
      <pc:sldChg chg="mod modClrScheme chgLayout">
        <pc:chgData name="Белаш Владимир" userId="4eee90dee6c23aae" providerId="Windows Live" clId="Web-{44A069D4-298F-4AB6-99DB-2F79EFB07C1E}" dt="2022-09-20T10:08:33.773" v="117"/>
        <pc:sldMkLst>
          <pc:docMk/>
          <pc:sldMk cId="1697157720" sldId="259"/>
        </pc:sldMkLst>
      </pc:sldChg>
      <pc:sldChg chg="addSp delSp modSp mod modClrScheme delDesignElem chgLayout">
        <pc:chgData name="Белаш Владимир" userId="4eee90dee6c23aae" providerId="Windows Live" clId="Web-{44A069D4-298F-4AB6-99DB-2F79EFB07C1E}" dt="2022-09-20T10:08:33.773" v="117"/>
        <pc:sldMkLst>
          <pc:docMk/>
          <pc:sldMk cId="780914112" sldId="260"/>
        </pc:sldMkLst>
        <pc:spChg chg="mod ord">
          <ac:chgData name="Белаш Владимир" userId="4eee90dee6c23aae" providerId="Windows Live" clId="Web-{44A069D4-298F-4AB6-99DB-2F79EFB07C1E}" dt="2022-09-20T10:08:33.773" v="117"/>
          <ac:spMkLst>
            <pc:docMk/>
            <pc:sldMk cId="780914112" sldId="260"/>
            <ac:spMk id="2" creationId="{BCEFB0F5-35D0-19F9-BB34-8EA3E2EB92FF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780914112" sldId="260"/>
            <ac:spMk id="96" creationId="{252F6D40-1969-431D-97A1-D6439AD90942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780914112" sldId="260"/>
            <ac:spMk id="97" creationId="{C1C08158-5BFB-475E-AFFD-3119675BE108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780914112" sldId="260"/>
            <ac:spMk id="98" creationId="{4F5923A5-3EA5-4A1F-8FB1-6E9E4AC90BEF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780914112" sldId="260"/>
            <ac:spMk id="99" creationId="{1850567E-9970-49B5-8036-68DF198AB106}"/>
          </ac:spMkLst>
        </pc:spChg>
      </pc:sldChg>
      <pc:sldChg chg="addSp delSp mod modClrScheme delDesignElem chgLayout">
        <pc:chgData name="Белаш Владимир" userId="4eee90dee6c23aae" providerId="Windows Live" clId="Web-{44A069D4-298F-4AB6-99DB-2F79EFB07C1E}" dt="2022-09-20T10:08:33.773" v="117"/>
        <pc:sldMkLst>
          <pc:docMk/>
          <pc:sldMk cId="3209703539" sldId="261"/>
        </pc:sldMkLst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209703539" sldId="261"/>
            <ac:spMk id="26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209703539" sldId="261"/>
            <ac:spMk id="27" creationId="{6362EDFF-7BE1-4149-A745-FFD7211E6CE1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209703539" sldId="261"/>
            <ac:spMk id="28" creationId="{15780A6B-6EF3-49A7-8518-16EAF321F7FD}"/>
          </ac:spMkLst>
        </pc:spChg>
      </pc:sldChg>
      <pc:sldChg chg="addSp delSp modSp mod modClrScheme delDesignElem chgLayout">
        <pc:chgData name="Белаш Владимир" userId="4eee90dee6c23aae" providerId="Windows Live" clId="Web-{44A069D4-298F-4AB6-99DB-2F79EFB07C1E}" dt="2022-09-20T10:08:33.773" v="117"/>
        <pc:sldMkLst>
          <pc:docMk/>
          <pc:sldMk cId="3529415337" sldId="262"/>
        </pc:sldMkLst>
        <pc:spChg chg="mod ord">
          <ac:chgData name="Белаш Владимир" userId="4eee90dee6c23aae" providerId="Windows Live" clId="Web-{44A069D4-298F-4AB6-99DB-2F79EFB07C1E}" dt="2022-09-20T10:08:33.773" v="117"/>
          <ac:spMkLst>
            <pc:docMk/>
            <pc:sldMk cId="3529415337" sldId="262"/>
            <ac:spMk id="2" creationId="{7D67A3C1-9801-984B-2A56-D39A092C9FBC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529415337" sldId="262"/>
            <ac:spMk id="9" creationId="{C1C08158-5BFB-475E-AFFD-3119675BE108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529415337" sldId="262"/>
            <ac:spMk id="11" creationId="{4F5923A5-3EA5-4A1F-8FB1-6E9E4AC90BEF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529415337" sldId="262"/>
            <ac:spMk id="13" creationId="{1850567E-9970-49B5-8036-68DF198AB106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529415337" sldId="262"/>
            <ac:spMk id="15" creationId="{252F6D40-1969-431D-97A1-D6439AD90942}"/>
          </ac:spMkLst>
        </pc:spChg>
      </pc:sldChg>
      <pc:sldChg chg="addSp delSp mod modClrScheme delDesignElem chgLayout">
        <pc:chgData name="Белаш Владимир" userId="4eee90dee6c23aae" providerId="Windows Live" clId="Web-{44A069D4-298F-4AB6-99DB-2F79EFB07C1E}" dt="2022-09-20T10:08:33.773" v="117"/>
        <pc:sldMkLst>
          <pc:docMk/>
          <pc:sldMk cId="1649653074" sldId="263"/>
        </pc:sldMkLst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1649653074" sldId="263"/>
            <ac:spMk id="9" creationId="{AE192E3E-68A9-4F36-936C-1C8D0B9EF132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1649653074" sldId="263"/>
            <ac:spMk id="11" creationId="{6362EDFF-7BE1-4149-A745-FFD7211E6CE1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1649653074" sldId="263"/>
            <ac:spMk id="13" creationId="{15780A6B-6EF3-49A7-8518-16EAF321F7FD}"/>
          </ac:spMkLst>
        </pc:spChg>
      </pc:sldChg>
      <pc:sldChg chg="addSp delSp modSp mod modClrScheme delDesignElem chgLayout">
        <pc:chgData name="Белаш Владимир" userId="4eee90dee6c23aae" providerId="Windows Live" clId="Web-{44A069D4-298F-4AB6-99DB-2F79EFB07C1E}" dt="2022-09-20T10:48:09.158" v="317" actId="20577"/>
        <pc:sldMkLst>
          <pc:docMk/>
          <pc:sldMk cId="3879064632" sldId="264"/>
        </pc:sldMkLst>
        <pc:spChg chg="mod ord">
          <ac:chgData name="Белаш Владимир" userId="4eee90dee6c23aae" providerId="Windows Live" clId="Web-{44A069D4-298F-4AB6-99DB-2F79EFB07C1E}" dt="2022-09-20T10:48:09.158" v="317" actId="20577"/>
          <ac:spMkLst>
            <pc:docMk/>
            <pc:sldMk cId="3879064632" sldId="264"/>
            <ac:spMk id="2" creationId="{B22C8447-88FD-DD72-92A3-34576705BB30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879064632" sldId="264"/>
            <ac:spMk id="29" creationId="{AA1951E2-8F97-4C6F-9735-8234E367F48B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879064632" sldId="264"/>
            <ac:spMk id="31" creationId="{02FF53E3-0DDC-4270-9698-6F5D68343F55}"/>
          </ac:spMkLst>
        </pc:spChg>
        <pc:spChg chg="add mod">
          <ac:chgData name="Белаш Владимир" userId="4eee90dee6c23aae" providerId="Windows Live" clId="Web-{44A069D4-298F-4AB6-99DB-2F79EFB07C1E}" dt="2022-09-20T10:41:33.414" v="278" actId="1076"/>
          <ac:spMkLst>
            <pc:docMk/>
            <pc:sldMk cId="3879064632" sldId="264"/>
            <ac:spMk id="278" creationId="{AE590861-06F8-5ECE-342A-E050ADDE0F79}"/>
          </ac:spMkLst>
        </pc:spChg>
        <pc:spChg chg="add del mod topLvl">
          <ac:chgData name="Белаш Владимир" userId="4eee90dee6c23aae" providerId="Windows Live" clId="Web-{44A069D4-298F-4AB6-99DB-2F79EFB07C1E}" dt="2022-09-20T10:44:11.981" v="309"/>
          <ac:spMkLst>
            <pc:docMk/>
            <pc:sldMk cId="3879064632" sldId="264"/>
            <ac:spMk id="279" creationId="{93F85611-D513-4A86-502A-68689F3BA3D5}"/>
          </ac:spMkLst>
        </pc:spChg>
        <pc:spChg chg="add mod topLvl">
          <ac:chgData name="Белаш Владимир" userId="4eee90dee6c23aae" providerId="Windows Live" clId="Web-{44A069D4-298F-4AB6-99DB-2F79EFB07C1E}" dt="2022-09-20T10:44:11.981" v="309"/>
          <ac:spMkLst>
            <pc:docMk/>
            <pc:sldMk cId="3879064632" sldId="264"/>
            <ac:spMk id="280" creationId="{80400F76-7A00-7A6F-CB9D-730189F676B8}"/>
          </ac:spMkLst>
        </pc:spChg>
        <pc:spChg chg="add del">
          <ac:chgData name="Белаш Владимир" userId="4eee90dee6c23aae" providerId="Windows Live" clId="Web-{44A069D4-298F-4AB6-99DB-2F79EFB07C1E}" dt="2022-09-20T10:21:13.901" v="195"/>
          <ac:spMkLst>
            <pc:docMk/>
            <pc:sldMk cId="3879064632" sldId="264"/>
            <ac:spMk id="281" creationId="{CD9FA64F-0B87-091A-5D8C-A67BAD18772B}"/>
          </ac:spMkLst>
        </pc:spChg>
        <pc:spChg chg="add mod topLvl">
          <ac:chgData name="Белаш Владимир" userId="4eee90dee6c23aae" providerId="Windows Live" clId="Web-{44A069D4-298F-4AB6-99DB-2F79EFB07C1E}" dt="2022-09-20T10:44:11.981" v="309"/>
          <ac:spMkLst>
            <pc:docMk/>
            <pc:sldMk cId="3879064632" sldId="264"/>
            <ac:spMk id="282" creationId="{9730F833-9A15-B407-E2F3-A41F42456293}"/>
          </ac:spMkLst>
        </pc:spChg>
        <pc:spChg chg="add mod topLvl">
          <ac:chgData name="Белаш Владимир" userId="4eee90dee6c23aae" providerId="Windows Live" clId="Web-{44A069D4-298F-4AB6-99DB-2F79EFB07C1E}" dt="2022-09-20T10:44:11.981" v="309"/>
          <ac:spMkLst>
            <pc:docMk/>
            <pc:sldMk cId="3879064632" sldId="264"/>
            <ac:spMk id="283" creationId="{B6A54D98-D488-5370-4CFF-8911BFCFFD6E}"/>
          </ac:spMkLst>
        </pc:spChg>
        <pc:spChg chg="add mod topLvl">
          <ac:chgData name="Белаш Владимир" userId="4eee90dee6c23aae" providerId="Windows Live" clId="Web-{44A069D4-298F-4AB6-99DB-2F79EFB07C1E}" dt="2022-09-20T10:44:11.981" v="309"/>
          <ac:spMkLst>
            <pc:docMk/>
            <pc:sldMk cId="3879064632" sldId="264"/>
            <ac:spMk id="305" creationId="{48F3B83D-1AA7-00C3-4F4A-823E752E5E6B}"/>
          </ac:spMkLst>
        </pc:spChg>
        <pc:spChg chg="add mod topLvl">
          <ac:chgData name="Белаш Владимир" userId="4eee90dee6c23aae" providerId="Windows Live" clId="Web-{44A069D4-298F-4AB6-99DB-2F79EFB07C1E}" dt="2022-09-20T10:44:11.981" v="309"/>
          <ac:spMkLst>
            <pc:docMk/>
            <pc:sldMk cId="3879064632" sldId="264"/>
            <ac:spMk id="306" creationId="{68A6E1C0-5F34-E273-9B14-F76C80D9B61D}"/>
          </ac:spMkLst>
        </pc:spChg>
        <pc:spChg chg="add mod topLvl">
          <ac:chgData name="Белаш Владимир" userId="4eee90dee6c23aae" providerId="Windows Live" clId="Web-{44A069D4-298F-4AB6-99DB-2F79EFB07C1E}" dt="2022-09-20T10:44:11.981" v="309"/>
          <ac:spMkLst>
            <pc:docMk/>
            <pc:sldMk cId="3879064632" sldId="264"/>
            <ac:spMk id="307" creationId="{DC40C7C4-4D62-9BC1-6CFC-5653A2CC5318}"/>
          </ac:spMkLst>
        </pc:spChg>
        <pc:spChg chg="add mod topLvl">
          <ac:chgData name="Белаш Владимир" userId="4eee90dee6c23aae" providerId="Windows Live" clId="Web-{44A069D4-298F-4AB6-99DB-2F79EFB07C1E}" dt="2022-09-20T10:44:11.981" v="309"/>
          <ac:spMkLst>
            <pc:docMk/>
            <pc:sldMk cId="3879064632" sldId="264"/>
            <ac:spMk id="308" creationId="{E52C0112-7915-64A5-52C0-763F050C5933}"/>
          </ac:spMkLst>
        </pc:spChg>
        <pc:grpChg chg="add del mod">
          <ac:chgData name="Белаш Владимир" userId="4eee90dee6c23aae" providerId="Windows Live" clId="Web-{44A069D4-298F-4AB6-99DB-2F79EFB07C1E}" dt="2022-09-20T10:44:11.981" v="309"/>
          <ac:grpSpMkLst>
            <pc:docMk/>
            <pc:sldMk cId="3879064632" sldId="264"/>
            <ac:grpSpMk id="309" creationId="{66CFC135-2F4B-2DAE-AEBB-F1AB42616153}"/>
          </ac:grpSpMkLst>
        </pc:grpChg>
        <pc:grpChg chg="add mod">
          <ac:chgData name="Белаш Владимир" userId="4eee90dee6c23aae" providerId="Windows Live" clId="Web-{44A069D4-298F-4AB6-99DB-2F79EFB07C1E}" dt="2022-09-20T10:47:57.814" v="315" actId="1076"/>
          <ac:grpSpMkLst>
            <pc:docMk/>
            <pc:sldMk cId="3879064632" sldId="264"/>
            <ac:grpSpMk id="310" creationId="{948D828F-4902-056C-0350-67B387DA5D6F}"/>
          </ac:grpSpMkLst>
        </pc:grpChg>
        <pc:graphicFrameChg chg="del">
          <ac:chgData name="Белаш Владимир" userId="4eee90dee6c23aae" providerId="Windows Live" clId="Web-{44A069D4-298F-4AB6-99DB-2F79EFB07C1E}" dt="2022-09-20T10:33:42.200" v="236"/>
          <ac:graphicFrameMkLst>
            <pc:docMk/>
            <pc:sldMk cId="3879064632" sldId="264"/>
            <ac:graphicFrameMk id="5" creationId="{B8944F80-A31B-58A0-D2DC-D478F710119C}"/>
          </ac:graphicFrameMkLst>
        </pc:graphicFrameChg>
        <pc:picChg chg="mod">
          <ac:chgData name="Белаш Владимир" userId="4eee90dee6c23aae" providerId="Windows Live" clId="Web-{44A069D4-298F-4AB6-99DB-2F79EFB07C1E}" dt="2022-09-20T10:44:56.919" v="314" actId="1076"/>
          <ac:picMkLst>
            <pc:docMk/>
            <pc:sldMk cId="3879064632" sldId="264"/>
            <ac:picMk id="290" creationId="{60B6A5A5-3BE0-E117-FC6E-C9ED94CF39C8}"/>
          </ac:picMkLst>
        </pc:picChg>
      </pc:sldChg>
      <pc:sldChg chg="addSp delSp modSp mod modClrScheme delDesignElem chgLayout">
        <pc:chgData name="Белаш Владимир" userId="4eee90dee6c23aae" providerId="Windows Live" clId="Web-{44A069D4-298F-4AB6-99DB-2F79EFB07C1E}" dt="2022-09-20T10:08:33.773" v="117"/>
        <pc:sldMkLst>
          <pc:docMk/>
          <pc:sldMk cId="3617764995" sldId="265"/>
        </pc:sldMkLst>
        <pc:spChg chg="mod ord">
          <ac:chgData name="Белаш Владимир" userId="4eee90dee6c23aae" providerId="Windows Live" clId="Web-{44A069D4-298F-4AB6-99DB-2F79EFB07C1E}" dt="2022-09-20T10:08:33.773" v="117"/>
          <ac:spMkLst>
            <pc:docMk/>
            <pc:sldMk cId="3617764995" sldId="265"/>
            <ac:spMk id="2" creationId="{425C4563-B964-F9E3-9FDA-FD330BEC6CBD}"/>
          </ac:spMkLst>
        </pc:spChg>
        <pc:spChg chg="mod ord">
          <ac:chgData name="Белаш Владимир" userId="4eee90dee6c23aae" providerId="Windows Live" clId="Web-{44A069D4-298F-4AB6-99DB-2F79EFB07C1E}" dt="2022-09-20T10:08:33.773" v="117"/>
          <ac:spMkLst>
            <pc:docMk/>
            <pc:sldMk cId="3617764995" sldId="265"/>
            <ac:spMk id="3" creationId="{F4B43D8D-14D3-B164-1429-4610927DC81C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617764995" sldId="265"/>
            <ac:spMk id="17" creationId="{F62ED779-A59B-448F-96E0-AAB38B54850B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617764995" sldId="265"/>
            <ac:spMk id="19" creationId="{75E99A93-45AC-472C-ABAA-D764A0F3188C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617764995" sldId="265"/>
            <ac:spMk id="21" creationId="{212F2F31-7C30-456B-ABFE-D99A49E5B7ED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617764995" sldId="265"/>
            <ac:spMk id="23" creationId="{5DA0B273-F203-43D6-8FE3-047452C8CA1A}"/>
          </ac:spMkLst>
        </pc:spChg>
        <pc:spChg chg="add del">
          <ac:chgData name="Белаш Владимир" userId="4eee90dee6c23aae" providerId="Windows Live" clId="Web-{44A069D4-298F-4AB6-99DB-2F79EFB07C1E}" dt="2022-09-20T10:08:33.773" v="117"/>
          <ac:spMkLst>
            <pc:docMk/>
            <pc:sldMk cId="3617764995" sldId="265"/>
            <ac:spMk id="25" creationId="{90F751B8-7AC7-4D63-9776-1CADA60BEDE6}"/>
          </ac:spMkLst>
        </pc:spChg>
      </pc:sldChg>
      <pc:sldMasterChg chg="add del addSldLayout delSldLayout">
        <pc:chgData name="Белаш Владимир" userId="4eee90dee6c23aae" providerId="Windows Live" clId="Web-{44A069D4-298F-4AB6-99DB-2F79EFB07C1E}" dt="2022-09-20T10:08:33.773" v="117"/>
        <pc:sldMasterMkLst>
          <pc:docMk/>
          <pc:sldMasterMk cId="3272189018" sldId="2147483739"/>
        </pc:sldMasterMkLst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865974939" sldId="2147483728"/>
          </pc:sldLayoutMkLst>
        </pc:sldLayoutChg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4192767092" sldId="2147483729"/>
          </pc:sldLayoutMkLst>
        </pc:sldLayoutChg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2183228099" sldId="2147483730"/>
          </pc:sldLayoutMkLst>
        </pc:sldLayoutChg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3787114573" sldId="2147483731"/>
          </pc:sldLayoutMkLst>
        </pc:sldLayoutChg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1129469609" sldId="2147483732"/>
          </pc:sldLayoutMkLst>
        </pc:sldLayoutChg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3160176241" sldId="2147483733"/>
          </pc:sldLayoutMkLst>
        </pc:sldLayoutChg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3933874089" sldId="2147483734"/>
          </pc:sldLayoutMkLst>
        </pc:sldLayoutChg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3829642413" sldId="2147483735"/>
          </pc:sldLayoutMkLst>
        </pc:sldLayoutChg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1648417613" sldId="2147483736"/>
          </pc:sldLayoutMkLst>
        </pc:sldLayoutChg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1331733901" sldId="2147483737"/>
          </pc:sldLayoutMkLst>
        </pc:sldLayoutChg>
        <pc:sldLayoutChg chg="add del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272189018" sldId="2147483739"/>
            <pc:sldLayoutMk cId="3522890610" sldId="2147483738"/>
          </pc:sldLayoutMkLst>
        </pc:sldLayoutChg>
      </pc:sldMasterChg>
      <pc:sldMasterChg chg="add del addSldLayout delSldLayout modSldLayout">
        <pc:chgData name="Белаш Владимир" userId="4eee90dee6c23aae" providerId="Windows Live" clId="Web-{44A069D4-298F-4AB6-99DB-2F79EFB07C1E}" dt="2022-09-20T10:07:24.959" v="113"/>
        <pc:sldMasterMkLst>
          <pc:docMk/>
          <pc:sldMasterMk cId="284533942" sldId="2147483740"/>
        </pc:sldMasterMkLst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2913601290" sldId="2147483741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766372708" sldId="2147483742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1005457012" sldId="2147483743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3147219359" sldId="2147483744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3051351796" sldId="2147483745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2124113013" sldId="2147483746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199775448" sldId="2147483747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529708253" sldId="2147483748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3563127746" sldId="2147483749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1998585180" sldId="2147483750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7:24.959" v="113"/>
          <pc:sldLayoutMkLst>
            <pc:docMk/>
            <pc:sldMasterMk cId="284533942" sldId="2147483740"/>
            <pc:sldLayoutMk cId="1215678520" sldId="2147483751"/>
          </pc:sldLayoutMkLst>
        </pc:sldLayoutChg>
      </pc:sldMasterChg>
      <pc:sldMasterChg chg="add del addSldLayout delSldLayout modSldLayout">
        <pc:chgData name="Белаш Владимир" userId="4eee90dee6c23aae" providerId="Windows Live" clId="Web-{44A069D4-298F-4AB6-99DB-2F79EFB07C1E}" dt="2022-09-20T10:08:33.773" v="117"/>
        <pc:sldMasterMkLst>
          <pc:docMk/>
          <pc:sldMasterMk cId="3975488879" sldId="2147483740"/>
        </pc:sldMasterMkLst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1313482311" sldId="2147483741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3175336795" sldId="2147483742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4099403240" sldId="2147483743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3193443439" sldId="2147483744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1060131394" sldId="2147483745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1074992402" sldId="2147483746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2919201103" sldId="2147483747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852286919" sldId="2147483748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641159629" sldId="2147483749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2781282747" sldId="2147483750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1675884455" sldId="2147483751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2167378632" sldId="2147483752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2353000282" sldId="2147483753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2860263433" sldId="2147483754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1239217528" sldId="2147483755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335178920" sldId="2147483756"/>
          </pc:sldLayoutMkLst>
        </pc:sldLayoutChg>
        <pc:sldLayoutChg chg="add del mod replId">
          <pc:chgData name="Белаш Владимир" userId="4eee90dee6c23aae" providerId="Windows Live" clId="Web-{44A069D4-298F-4AB6-99DB-2F79EFB07C1E}" dt="2022-09-20T10:08:33.773" v="117"/>
          <pc:sldLayoutMkLst>
            <pc:docMk/>
            <pc:sldMasterMk cId="3975488879" sldId="2147483740"/>
            <pc:sldLayoutMk cId="1076695564" sldId="2147483757"/>
          </pc:sldLayoutMkLst>
        </pc:sldLayoutChg>
      </pc:sldMasterChg>
    </pc:docChg>
  </pc:docChgLst>
  <pc:docChgLst>
    <pc:chgData name="Белаш Владимир" userId="4eee90dee6c23aae" providerId="Windows Live" clId="Web-{1D7D07C6-9137-4A9D-BE78-1334869FF704}"/>
    <pc:docChg chg="addSld delSld modSld">
      <pc:chgData name="Белаш Владимир" userId="4eee90dee6c23aae" providerId="Windows Live" clId="Web-{1D7D07C6-9137-4A9D-BE78-1334869FF704}" dt="2022-09-23T09:06:26.712" v="882" actId="1076"/>
      <pc:docMkLst>
        <pc:docMk/>
      </pc:docMkLst>
      <pc:sldChg chg="modSp">
        <pc:chgData name="Белаш Владимир" userId="4eee90dee6c23aae" providerId="Windows Live" clId="Web-{1D7D07C6-9137-4A9D-BE78-1334869FF704}" dt="2022-09-23T08:27:02.269" v="3" actId="1076"/>
        <pc:sldMkLst>
          <pc:docMk/>
          <pc:sldMk cId="1351651579" sldId="256"/>
        </pc:sldMkLst>
        <pc:spChg chg="mod">
          <ac:chgData name="Белаш Владимир" userId="4eee90dee6c23aae" providerId="Windows Live" clId="Web-{1D7D07C6-9137-4A9D-BE78-1334869FF704}" dt="2022-09-23T08:27:02.269" v="3" actId="1076"/>
          <ac:spMkLst>
            <pc:docMk/>
            <pc:sldMk cId="1351651579" sldId="256"/>
            <ac:spMk id="6" creationId="{5656EBF5-696E-8DFA-667F-9530965C224B}"/>
          </ac:spMkLst>
        </pc:spChg>
        <pc:spChg chg="mod">
          <ac:chgData name="Белаш Владимир" userId="4eee90dee6c23aae" providerId="Windows Live" clId="Web-{1D7D07C6-9137-4A9D-BE78-1334869FF704}" dt="2022-09-23T08:26:49.081" v="2" actId="20577"/>
          <ac:spMkLst>
            <pc:docMk/>
            <pc:sldMk cId="1351651579" sldId="256"/>
            <ac:spMk id="9" creationId="{D6777D8C-B544-6775-2C40-BC7CA6F760C9}"/>
          </ac:spMkLst>
        </pc:spChg>
      </pc:sldChg>
      <pc:sldChg chg="modSp">
        <pc:chgData name="Белаш Владимир" userId="4eee90dee6c23aae" providerId="Windows Live" clId="Web-{1D7D07C6-9137-4A9D-BE78-1334869FF704}" dt="2022-09-23T08:32:22.514" v="85" actId="20577"/>
        <pc:sldMkLst>
          <pc:docMk/>
          <pc:sldMk cId="3022718368" sldId="257"/>
        </pc:sldMkLst>
        <pc:spChg chg="mod">
          <ac:chgData name="Белаш Владимир" userId="4eee90dee6c23aae" providerId="Windows Live" clId="Web-{1D7D07C6-9137-4A9D-BE78-1334869FF704}" dt="2022-09-23T08:32:22.514" v="85" actId="20577"/>
          <ac:spMkLst>
            <pc:docMk/>
            <pc:sldMk cId="3022718368" sldId="257"/>
            <ac:spMk id="3" creationId="{D526F964-E6C3-E9F9-7DEF-3EDF9A02E392}"/>
          </ac:spMkLst>
        </pc:spChg>
      </pc:sldChg>
      <pc:sldChg chg="modSp">
        <pc:chgData name="Белаш Владимир" userId="4eee90dee6c23aae" providerId="Windows Live" clId="Web-{1D7D07C6-9137-4A9D-BE78-1334869FF704}" dt="2022-09-23T08:33:34.610" v="100" actId="20577"/>
        <pc:sldMkLst>
          <pc:docMk/>
          <pc:sldMk cId="3293474047" sldId="258"/>
        </pc:sldMkLst>
        <pc:spChg chg="mod">
          <ac:chgData name="Белаш Владимир" userId="4eee90dee6c23aae" providerId="Windows Live" clId="Web-{1D7D07C6-9137-4A9D-BE78-1334869FF704}" dt="2022-09-23T08:33:34.610" v="100" actId="20577"/>
          <ac:spMkLst>
            <pc:docMk/>
            <pc:sldMk cId="3293474047" sldId="258"/>
            <ac:spMk id="574" creationId="{3A8AC4B0-805F-8B40-DA7E-213997E30129}"/>
          </ac:spMkLst>
        </pc:spChg>
      </pc:sldChg>
      <pc:sldChg chg="addSp delSp modSp">
        <pc:chgData name="Белаш Владимир" userId="4eee90dee6c23aae" providerId="Windows Live" clId="Web-{1D7D07C6-9137-4A9D-BE78-1334869FF704}" dt="2022-09-23T08:49:38.722" v="395" actId="20577"/>
        <pc:sldMkLst>
          <pc:docMk/>
          <pc:sldMk cId="780914112" sldId="260"/>
        </pc:sldMkLst>
        <pc:spChg chg="mod">
          <ac:chgData name="Белаш Владимир" userId="4eee90dee6c23aae" providerId="Windows Live" clId="Web-{1D7D07C6-9137-4A9D-BE78-1334869FF704}" dt="2022-09-23T08:49:38.722" v="395" actId="20577"/>
          <ac:spMkLst>
            <pc:docMk/>
            <pc:sldMk cId="780914112" sldId="260"/>
            <ac:spMk id="2" creationId="{BCEFB0F5-35D0-19F9-BB34-8EA3E2EB92FF}"/>
          </ac:spMkLst>
        </pc:spChg>
        <pc:spChg chg="mod ord">
          <ac:chgData name="Белаш Владимир" userId="4eee90dee6c23aae" providerId="Windows Live" clId="Web-{1D7D07C6-9137-4A9D-BE78-1334869FF704}" dt="2022-09-23T08:49:17.034" v="393" actId="1076"/>
          <ac:spMkLst>
            <pc:docMk/>
            <pc:sldMk cId="780914112" sldId="260"/>
            <ac:spMk id="51" creationId="{BAB85BC8-F770-5190-D5A5-31CF6534976F}"/>
          </ac:spMkLst>
        </pc:spChg>
        <pc:spChg chg="mod">
          <ac:chgData name="Белаш Владимир" userId="4eee90dee6c23aae" providerId="Windows Live" clId="Web-{1D7D07C6-9137-4A9D-BE78-1334869FF704}" dt="2022-09-23T08:49:20.784" v="394" actId="1076"/>
          <ac:spMkLst>
            <pc:docMk/>
            <pc:sldMk cId="780914112" sldId="260"/>
            <ac:spMk id="52" creationId="{BA643F12-E06E-7635-0ABB-C028D0EF0942}"/>
          </ac:spMkLst>
        </pc:spChg>
        <pc:spChg chg="mod">
          <ac:chgData name="Белаш Владимир" userId="4eee90dee6c23aae" providerId="Windows Live" clId="Web-{1D7D07C6-9137-4A9D-BE78-1334869FF704}" dt="2022-09-23T08:48:20.220" v="385" actId="1076"/>
          <ac:spMkLst>
            <pc:docMk/>
            <pc:sldMk cId="780914112" sldId="260"/>
            <ac:spMk id="53" creationId="{1DCB04EF-C8C6-6D59-A033-CD3CED100B8A}"/>
          </ac:spMkLst>
        </pc:spChg>
        <pc:spChg chg="mod">
          <ac:chgData name="Белаш Владимир" userId="4eee90dee6c23aae" providerId="Windows Live" clId="Web-{1D7D07C6-9137-4A9D-BE78-1334869FF704}" dt="2022-09-23T08:48:27.579" v="386" actId="1076"/>
          <ac:spMkLst>
            <pc:docMk/>
            <pc:sldMk cId="780914112" sldId="260"/>
            <ac:spMk id="54" creationId="{EF96B2F5-5B56-0768-CA2C-BA8AD8FD174B}"/>
          </ac:spMkLst>
        </pc:spChg>
        <pc:spChg chg="add del mod">
          <ac:chgData name="Белаш Владимир" userId="4eee90dee6c23aae" providerId="Windows Live" clId="Web-{1D7D07C6-9137-4A9D-BE78-1334869FF704}" dt="2022-09-23T08:48:36.861" v="388" actId="14100"/>
          <ac:spMkLst>
            <pc:docMk/>
            <pc:sldMk cId="780914112" sldId="260"/>
            <ac:spMk id="55" creationId="{72AAFBF0-1B17-D1E4-3C30-D8FB2D39B67C}"/>
          </ac:spMkLst>
        </pc:spChg>
        <pc:picChg chg="add mod ord modCrop">
          <ac:chgData name="Белаш Владимир" userId="4eee90dee6c23aae" providerId="Windows Live" clId="Web-{1D7D07C6-9137-4A9D-BE78-1334869FF704}" dt="2022-09-23T08:48:52.471" v="390" actId="1076"/>
          <ac:picMkLst>
            <pc:docMk/>
            <pc:sldMk cId="780914112" sldId="260"/>
            <ac:picMk id="3" creationId="{CBCE8077-6C61-D062-EA06-1AD2D03C9F90}"/>
          </ac:picMkLst>
        </pc:picChg>
      </pc:sldChg>
      <pc:sldChg chg="modSp">
        <pc:chgData name="Белаш Владимир" userId="4eee90dee6c23aae" providerId="Windows Live" clId="Web-{1D7D07C6-9137-4A9D-BE78-1334869FF704}" dt="2022-09-23T08:52:50.480" v="497" actId="1076"/>
        <pc:sldMkLst>
          <pc:docMk/>
          <pc:sldMk cId="3617764995" sldId="265"/>
        </pc:sldMkLst>
        <pc:spChg chg="mod">
          <ac:chgData name="Белаш Владимир" userId="4eee90dee6c23aae" providerId="Windows Live" clId="Web-{1D7D07C6-9137-4A9D-BE78-1334869FF704}" dt="2022-09-23T08:52:35.245" v="494" actId="1076"/>
          <ac:spMkLst>
            <pc:docMk/>
            <pc:sldMk cId="3617764995" sldId="265"/>
            <ac:spMk id="2" creationId="{425C4563-B964-F9E3-9FDA-FD330BEC6CBD}"/>
          </ac:spMkLst>
        </pc:spChg>
        <pc:spChg chg="mod">
          <ac:chgData name="Белаш Владимир" userId="4eee90dee6c23aae" providerId="Windows Live" clId="Web-{1D7D07C6-9137-4A9D-BE78-1334869FF704}" dt="2022-09-23T08:52:50.480" v="497" actId="1076"/>
          <ac:spMkLst>
            <pc:docMk/>
            <pc:sldMk cId="3617764995" sldId="265"/>
            <ac:spMk id="3" creationId="{F4B43D8D-14D3-B164-1429-4610927DC81C}"/>
          </ac:spMkLst>
        </pc:spChg>
      </pc:sldChg>
      <pc:sldChg chg="del">
        <pc:chgData name="Белаш Владимир" userId="4eee90dee6c23aae" providerId="Windows Live" clId="Web-{1D7D07C6-9137-4A9D-BE78-1334869FF704}" dt="2022-09-23T08:32:58.515" v="92"/>
        <pc:sldMkLst>
          <pc:docMk/>
          <pc:sldMk cId="4157061060" sldId="266"/>
        </pc:sldMkLst>
      </pc:sldChg>
      <pc:sldChg chg="del">
        <pc:chgData name="Белаш Владимир" userId="4eee90dee6c23aae" providerId="Windows Live" clId="Web-{1D7D07C6-9137-4A9D-BE78-1334869FF704}" dt="2022-09-23T08:33:00.719" v="93"/>
        <pc:sldMkLst>
          <pc:docMk/>
          <pc:sldMk cId="1994545493" sldId="267"/>
        </pc:sldMkLst>
      </pc:sldChg>
      <pc:sldChg chg="new del">
        <pc:chgData name="Белаш Владимир" userId="4eee90dee6c23aae" providerId="Windows Live" clId="Web-{1D7D07C6-9137-4A9D-BE78-1334869FF704}" dt="2022-09-23T08:30:40.011" v="58"/>
        <pc:sldMkLst>
          <pc:docMk/>
          <pc:sldMk cId="1121564353" sldId="271"/>
        </pc:sldMkLst>
      </pc:sldChg>
      <pc:sldChg chg="modSp add replId">
        <pc:chgData name="Белаш Владимир" userId="4eee90dee6c23aae" providerId="Windows Live" clId="Web-{1D7D07C6-9137-4A9D-BE78-1334869FF704}" dt="2022-09-23T08:32:46.015" v="91" actId="20577"/>
        <pc:sldMkLst>
          <pc:docMk/>
          <pc:sldMk cId="4189711058" sldId="271"/>
        </pc:sldMkLst>
        <pc:spChg chg="mod">
          <ac:chgData name="Белаш Владимир" userId="4eee90dee6c23aae" providerId="Windows Live" clId="Web-{1D7D07C6-9137-4A9D-BE78-1334869FF704}" dt="2022-09-23T08:32:46.015" v="91" actId="20577"/>
          <ac:spMkLst>
            <pc:docMk/>
            <pc:sldMk cId="4189711058" sldId="271"/>
            <ac:spMk id="3" creationId="{D526F964-E6C3-E9F9-7DEF-3EDF9A02E392}"/>
          </ac:spMkLst>
        </pc:spChg>
      </pc:sldChg>
      <pc:sldChg chg="addSp delSp modSp new mod setBg">
        <pc:chgData name="Белаш Владимир" userId="4eee90dee6c23aae" providerId="Windows Live" clId="Web-{1D7D07C6-9137-4A9D-BE78-1334869FF704}" dt="2022-09-23T09:06:26.712" v="882" actId="1076"/>
        <pc:sldMkLst>
          <pc:docMk/>
          <pc:sldMk cId="1258577922" sldId="272"/>
        </pc:sldMkLst>
        <pc:spChg chg="del">
          <ac:chgData name="Белаш Владимир" userId="4eee90dee6c23aae" providerId="Windows Live" clId="Web-{1D7D07C6-9137-4A9D-BE78-1334869FF704}" dt="2022-09-23T08:53:49.842" v="499"/>
          <ac:spMkLst>
            <pc:docMk/>
            <pc:sldMk cId="1258577922" sldId="272"/>
            <ac:spMk id="2" creationId="{4235DE5C-38EE-2816-BC21-5C9BD9E13EAD}"/>
          </ac:spMkLst>
        </pc:spChg>
        <pc:spChg chg="del">
          <ac:chgData name="Белаш Владимир" userId="4eee90dee6c23aae" providerId="Windows Live" clId="Web-{1D7D07C6-9137-4A9D-BE78-1334869FF704}" dt="2022-09-23T08:53:51.451" v="500"/>
          <ac:spMkLst>
            <pc:docMk/>
            <pc:sldMk cId="1258577922" sldId="272"/>
            <ac:spMk id="3" creationId="{3A9EE879-5544-F1B9-9B5C-0296CE530BC8}"/>
          </ac:spMkLst>
        </pc:spChg>
        <pc:spChg chg="add del mod">
          <ac:chgData name="Белаш Владимир" userId="4eee90dee6c23aae" providerId="Windows Live" clId="Web-{1D7D07C6-9137-4A9D-BE78-1334869FF704}" dt="2022-09-23T08:59:18.869" v="576"/>
          <ac:spMkLst>
            <pc:docMk/>
            <pc:sldMk cId="1258577922" sldId="272"/>
            <ac:spMk id="321" creationId="{98B06106-D5DE-D7AC-2673-DDA966CC2FFE}"/>
          </ac:spMkLst>
        </pc:spChg>
        <pc:spChg chg="add del mod">
          <ac:chgData name="Белаш Владимир" userId="4eee90dee6c23aae" providerId="Windows Live" clId="Web-{1D7D07C6-9137-4A9D-BE78-1334869FF704}" dt="2022-09-23T09:00:19.512" v="587"/>
          <ac:spMkLst>
            <pc:docMk/>
            <pc:sldMk cId="1258577922" sldId="272"/>
            <ac:spMk id="503" creationId="{7C43067C-AB4B-25B9-3A05-62662701C6F1}"/>
          </ac:spMkLst>
        </pc:spChg>
        <pc:spChg chg="add del mod">
          <ac:chgData name="Белаш Владимир" userId="4eee90dee6c23aae" providerId="Windows Live" clId="Web-{1D7D07C6-9137-4A9D-BE78-1334869FF704}" dt="2022-09-23T09:00:17.855" v="586"/>
          <ac:spMkLst>
            <pc:docMk/>
            <pc:sldMk cId="1258577922" sldId="272"/>
            <ac:spMk id="504" creationId="{794FF0B2-57C2-CF76-3F34-DCE06B3F329D}"/>
          </ac:spMkLst>
        </pc:spChg>
        <pc:spChg chg="add mod">
          <ac:chgData name="Белаш Владимир" userId="4eee90dee6c23aae" providerId="Windows Live" clId="Web-{1D7D07C6-9137-4A9D-BE78-1334869FF704}" dt="2022-09-23T09:05:59.758" v="867" actId="1076"/>
          <ac:spMkLst>
            <pc:docMk/>
            <pc:sldMk cId="1258577922" sldId="272"/>
            <ac:spMk id="506" creationId="{A70FFF90-DD10-5799-8306-E158925B3BB6}"/>
          </ac:spMkLst>
        </pc:spChg>
        <pc:spChg chg="add del">
          <ac:chgData name="Белаш Владимир" userId="4eee90dee6c23aae" providerId="Windows Live" clId="Web-{1D7D07C6-9137-4A9D-BE78-1334869FF704}" dt="2022-09-23T09:00:15.543" v="585"/>
          <ac:spMkLst>
            <pc:docMk/>
            <pc:sldMk cId="1258577922" sldId="272"/>
            <ac:spMk id="509" creationId="{6BA267D3-CCC7-4260-8127-53F80B9979A2}"/>
          </ac:spMkLst>
        </pc:spChg>
        <pc:spChg chg="add del">
          <ac:chgData name="Белаш Владимир" userId="4eee90dee6c23aae" providerId="Windows Live" clId="Web-{1D7D07C6-9137-4A9D-BE78-1334869FF704}" dt="2022-09-23T09:00:15.543" v="585"/>
          <ac:spMkLst>
            <pc:docMk/>
            <pc:sldMk cId="1258577922" sldId="272"/>
            <ac:spMk id="511" creationId="{E221CB08-76F0-4C77-AA9B-6D5720938475}"/>
          </ac:spMkLst>
        </pc:spChg>
        <pc:spChg chg="add del">
          <ac:chgData name="Белаш Владимир" userId="4eee90dee6c23aae" providerId="Windows Live" clId="Web-{1D7D07C6-9137-4A9D-BE78-1334869FF704}" dt="2022-09-23T09:00:15.543" v="585"/>
          <ac:spMkLst>
            <pc:docMk/>
            <pc:sldMk cId="1258577922" sldId="272"/>
            <ac:spMk id="513" creationId="{6E9D3072-33D8-4A93-A3EC-7C79C02DB55C}"/>
          </ac:spMkLst>
        </pc:spChg>
        <pc:spChg chg="add del">
          <ac:chgData name="Белаш Владимир" userId="4eee90dee6c23aae" providerId="Windows Live" clId="Web-{1D7D07C6-9137-4A9D-BE78-1334869FF704}" dt="2022-09-23T09:00:15.543" v="585"/>
          <ac:spMkLst>
            <pc:docMk/>
            <pc:sldMk cId="1258577922" sldId="272"/>
            <ac:spMk id="515" creationId="{031668EE-1091-4A2B-A85D-58D1B0D02854}"/>
          </ac:spMkLst>
        </pc:spChg>
        <pc:spChg chg="add del">
          <ac:chgData name="Белаш Владимир" userId="4eee90dee6c23aae" providerId="Windows Live" clId="Web-{1D7D07C6-9137-4A9D-BE78-1334869FF704}" dt="2022-09-23T09:00:15.543" v="585"/>
          <ac:spMkLst>
            <pc:docMk/>
            <pc:sldMk cId="1258577922" sldId="272"/>
            <ac:spMk id="517" creationId="{DB90578B-9C73-4314-9DA2-6718A36FB468}"/>
          </ac:spMkLst>
        </pc:spChg>
        <pc:spChg chg="add del">
          <ac:chgData name="Белаш Владимир" userId="4eee90dee6c23aae" providerId="Windows Live" clId="Web-{1D7D07C6-9137-4A9D-BE78-1334869FF704}" dt="2022-09-23T09:00:15.543" v="585"/>
          <ac:spMkLst>
            <pc:docMk/>
            <pc:sldMk cId="1258577922" sldId="272"/>
            <ac:spMk id="519" creationId="{89190391-F313-439F-B2BF-9F00E5AC28D8}"/>
          </ac:spMkLst>
        </pc:spChg>
        <pc:spChg chg="add del">
          <ac:chgData name="Белаш Владимир" userId="4eee90dee6c23aae" providerId="Windows Live" clId="Web-{1D7D07C6-9137-4A9D-BE78-1334869FF704}" dt="2022-09-23T09:00:15.543" v="585"/>
          <ac:spMkLst>
            <pc:docMk/>
            <pc:sldMk cId="1258577922" sldId="272"/>
            <ac:spMk id="521" creationId="{6CEB90DD-57D5-4A21-9E3B-6127687555CB}"/>
          </ac:spMkLst>
        </pc:spChg>
        <pc:spChg chg="add mod">
          <ac:chgData name="Белаш Владимир" userId="4eee90dee6c23aae" providerId="Windows Live" clId="Web-{1D7D07C6-9137-4A9D-BE78-1334869FF704}" dt="2022-09-23T09:01:45.109" v="604" actId="1076"/>
          <ac:spMkLst>
            <pc:docMk/>
            <pc:sldMk cId="1258577922" sldId="272"/>
            <ac:spMk id="574" creationId="{964C521F-9374-3173-E0AC-1CA21DA260FC}"/>
          </ac:spMkLst>
        </pc:spChg>
        <pc:spChg chg="add mod">
          <ac:chgData name="Белаш Владимир" userId="4eee90dee6c23aae" providerId="Windows Live" clId="Web-{1D7D07C6-9137-4A9D-BE78-1334869FF704}" dt="2022-09-23T09:06:26.712" v="882" actId="1076"/>
          <ac:spMkLst>
            <pc:docMk/>
            <pc:sldMk cId="1258577922" sldId="272"/>
            <ac:spMk id="4339" creationId="{583FA3EA-4E8C-8873-E5B7-9F2523D4087D}"/>
          </ac:spMkLst>
        </pc:spChg>
        <pc:graphicFrameChg chg="add del mod modGraphic">
          <ac:chgData name="Белаш Владимир" userId="4eee90dee6c23aae" providerId="Windows Live" clId="Web-{1D7D07C6-9137-4A9D-BE78-1334869FF704}" dt="2022-09-23T08:54:50.578" v="512"/>
          <ac:graphicFrameMkLst>
            <pc:docMk/>
            <pc:sldMk cId="1258577922" sldId="272"/>
            <ac:graphicFrameMk id="4" creationId="{6FD912AF-6C37-4C04-683E-DC7E5E9B857C}"/>
          </ac:graphicFrameMkLst>
        </pc:graphicFrameChg>
        <pc:graphicFrameChg chg="add del mod modGraphic">
          <ac:chgData name="Белаш Владимир" userId="4eee90dee6c23aae" providerId="Windows Live" clId="Web-{1D7D07C6-9137-4A9D-BE78-1334869FF704}" dt="2022-09-23T08:59:18.869" v="577"/>
          <ac:graphicFrameMkLst>
            <pc:docMk/>
            <pc:sldMk cId="1258577922" sldId="272"/>
            <ac:graphicFrameMk id="179" creationId="{4B3F1914-C6FD-042F-416D-DE8E85FBA427}"/>
          </ac:graphicFrameMkLst>
        </pc:graphicFrameChg>
        <pc:graphicFrameChg chg="add del mod modGraphic">
          <ac:chgData name="Белаш Владимир" userId="4eee90dee6c23aae" providerId="Windows Live" clId="Web-{1D7D07C6-9137-4A9D-BE78-1334869FF704}" dt="2022-09-23T08:59:18.869" v="575"/>
          <ac:graphicFrameMkLst>
            <pc:docMk/>
            <pc:sldMk cId="1258577922" sldId="272"/>
            <ac:graphicFrameMk id="373" creationId="{E594DB6F-3AA2-2823-ACB7-F4872E5FCDEA}"/>
          </ac:graphicFrameMkLst>
        </pc:graphicFrameChg>
        <pc:graphicFrameChg chg="add del mod">
          <ac:chgData name="Белаш Владимир" userId="4eee90dee6c23aae" providerId="Windows Live" clId="Web-{1D7D07C6-9137-4A9D-BE78-1334869FF704}" dt="2022-09-23T08:59:18.869" v="574"/>
          <ac:graphicFrameMkLst>
            <pc:docMk/>
            <pc:sldMk cId="1258577922" sldId="272"/>
            <ac:graphicFrameMk id="490" creationId="{DC886C7A-7B49-6DBC-EC8B-BA2733E0C2B6}"/>
          </ac:graphicFrameMkLst>
        </pc:graphicFrameChg>
        <pc:graphicFrameChg chg="add mod modGraphic">
          <ac:chgData name="Белаш Владимир" userId="4eee90dee6c23aae" providerId="Windows Live" clId="Web-{1D7D07C6-9137-4A9D-BE78-1334869FF704}" dt="2022-09-23T09:05:59.821" v="868" actId="1076"/>
          <ac:graphicFrameMkLst>
            <pc:docMk/>
            <pc:sldMk cId="1258577922" sldId="272"/>
            <ac:graphicFrameMk id="505" creationId="{FF9E8C9E-A2DB-B59B-D464-42086C6E7CBA}"/>
          </ac:graphicFrameMkLst>
        </pc:graphicFrameChg>
        <pc:graphicFrameChg chg="add mod modGraphic">
          <ac:chgData name="Белаш Владимир" userId="4eee90dee6c23aae" providerId="Windows Live" clId="Web-{1D7D07C6-9137-4A9D-BE78-1334869FF704}" dt="2022-09-23T09:04:27.974" v="822" actId="20577"/>
          <ac:graphicFrameMkLst>
            <pc:docMk/>
            <pc:sldMk cId="1258577922" sldId="272"/>
            <ac:graphicFrameMk id="507" creationId="{92CD400F-9D63-1813-5537-B8F8D88006E8}"/>
          </ac:graphicFrameMkLst>
        </pc:graphicFrameChg>
        <pc:graphicFrameChg chg="add mod modGraphic">
          <ac:chgData name="Белаш Владимир" userId="4eee90dee6c23aae" providerId="Windows Live" clId="Web-{1D7D07C6-9137-4A9D-BE78-1334869FF704}" dt="2022-09-23T09:04:49.474" v="858" actId="20577"/>
          <ac:graphicFrameMkLst>
            <pc:docMk/>
            <pc:sldMk cId="1258577922" sldId="272"/>
            <ac:graphicFrameMk id="508" creationId="{0E2607AC-A253-AE06-F87F-FCBE47478FC4}"/>
          </ac:graphicFrameMkLst>
        </pc:graphicFrameChg>
      </pc:sldChg>
    </pc:docChg>
  </pc:docChgLst>
  <pc:docChgLst>
    <pc:chgData name="Белаш Владимир" userId="4eee90dee6c23aae" providerId="Windows Live" clId="Web-{BE5FEB17-1BAB-4681-A869-4CD57820A003}"/>
    <pc:docChg chg="addSld modSld">
      <pc:chgData name="Белаш Владимир" userId="4eee90dee6c23aae" providerId="Windows Live" clId="Web-{BE5FEB17-1BAB-4681-A869-4CD57820A003}" dt="2022-09-22T09:53:20.498" v="265" actId="20577"/>
      <pc:docMkLst>
        <pc:docMk/>
      </pc:docMkLst>
      <pc:sldChg chg="modSp">
        <pc:chgData name="Белаш Владимир" userId="4eee90dee6c23aae" providerId="Windows Live" clId="Web-{BE5FEB17-1BAB-4681-A869-4CD57820A003}" dt="2022-09-22T09:53:20.498" v="265" actId="20577"/>
        <pc:sldMkLst>
          <pc:docMk/>
          <pc:sldMk cId="1351651579" sldId="256"/>
        </pc:sldMkLst>
        <pc:spChg chg="mod">
          <ac:chgData name="Белаш Владимир" userId="4eee90dee6c23aae" providerId="Windows Live" clId="Web-{BE5FEB17-1BAB-4681-A869-4CD57820A003}" dt="2022-09-22T09:53:20.498" v="265" actId="20577"/>
          <ac:spMkLst>
            <pc:docMk/>
            <pc:sldMk cId="1351651579" sldId="256"/>
            <ac:spMk id="6" creationId="{5656EBF5-696E-8DFA-667F-9530965C224B}"/>
          </ac:spMkLst>
        </pc:spChg>
        <pc:spChg chg="mod">
          <ac:chgData name="Белаш Владимир" userId="4eee90dee6c23aae" providerId="Windows Live" clId="Web-{BE5FEB17-1BAB-4681-A869-4CD57820A003}" dt="2022-09-22T09:30:36.781" v="70" actId="20577"/>
          <ac:spMkLst>
            <pc:docMk/>
            <pc:sldMk cId="1351651579" sldId="256"/>
            <ac:spMk id="9" creationId="{D6777D8C-B544-6775-2C40-BC7CA6F760C9}"/>
          </ac:spMkLst>
        </pc:spChg>
      </pc:sldChg>
      <pc:sldChg chg="addSp delSp modSp">
        <pc:chgData name="Белаш Владимир" userId="4eee90dee6c23aae" providerId="Windows Live" clId="Web-{BE5FEB17-1BAB-4681-A869-4CD57820A003}" dt="2022-09-22T09:40:13.706" v="151" actId="14100"/>
        <pc:sldMkLst>
          <pc:docMk/>
          <pc:sldMk cId="780914112" sldId="260"/>
        </pc:sldMkLst>
        <pc:spChg chg="mod">
          <ac:chgData name="Белаш Владимир" userId="4eee90dee6c23aae" providerId="Windows Live" clId="Web-{BE5FEB17-1BAB-4681-A869-4CD57820A003}" dt="2022-09-22T09:37:00.965" v="133" actId="14100"/>
          <ac:spMkLst>
            <pc:docMk/>
            <pc:sldMk cId="780914112" sldId="260"/>
            <ac:spMk id="2" creationId="{BCEFB0F5-35D0-19F9-BB34-8EA3E2EB92FF}"/>
          </ac:spMkLst>
        </pc:spChg>
        <pc:spChg chg="add mod">
          <ac:chgData name="Белаш Владимир" userId="4eee90dee6c23aae" providerId="Windows Live" clId="Web-{BE5FEB17-1BAB-4681-A869-4CD57820A003}" dt="2022-09-22T09:40:13.706" v="151" actId="14100"/>
          <ac:spMkLst>
            <pc:docMk/>
            <pc:sldMk cId="780914112" sldId="260"/>
            <ac:spMk id="51" creationId="{BAB85BC8-F770-5190-D5A5-31CF6534976F}"/>
          </ac:spMkLst>
        </pc:spChg>
        <pc:spChg chg="add mod">
          <ac:chgData name="Белаш Владимир" userId="4eee90dee6c23aae" providerId="Windows Live" clId="Web-{BE5FEB17-1BAB-4681-A869-4CD57820A003}" dt="2022-09-22T09:37:20.325" v="136" actId="1076"/>
          <ac:spMkLst>
            <pc:docMk/>
            <pc:sldMk cId="780914112" sldId="260"/>
            <ac:spMk id="52" creationId="{BA643F12-E06E-7635-0ABB-C028D0EF0942}"/>
          </ac:spMkLst>
        </pc:spChg>
        <pc:spChg chg="add mod">
          <ac:chgData name="Белаш Владимир" userId="4eee90dee6c23aae" providerId="Windows Live" clId="Web-{BE5FEB17-1BAB-4681-A869-4CD57820A003}" dt="2022-09-22T09:39:13.282" v="146" actId="1076"/>
          <ac:spMkLst>
            <pc:docMk/>
            <pc:sldMk cId="780914112" sldId="260"/>
            <ac:spMk id="53" creationId="{1DCB04EF-C8C6-6D59-A033-CD3CED100B8A}"/>
          </ac:spMkLst>
        </pc:spChg>
        <pc:spChg chg="add mod">
          <ac:chgData name="Белаш Владимир" userId="4eee90dee6c23aae" providerId="Windows Live" clId="Web-{BE5FEB17-1BAB-4681-A869-4CD57820A003}" dt="2022-09-22T09:39:22.720" v="147" actId="1076"/>
          <ac:spMkLst>
            <pc:docMk/>
            <pc:sldMk cId="780914112" sldId="260"/>
            <ac:spMk id="54" creationId="{EF96B2F5-5B56-0768-CA2C-BA8AD8FD174B}"/>
          </ac:spMkLst>
        </pc:spChg>
        <pc:spChg chg="add mod">
          <ac:chgData name="Белаш Владимир" userId="4eee90dee6c23aae" providerId="Windows Live" clId="Web-{BE5FEB17-1BAB-4681-A869-4CD57820A003}" dt="2022-09-22T09:39:58.346" v="149" actId="14100"/>
          <ac:spMkLst>
            <pc:docMk/>
            <pc:sldMk cId="780914112" sldId="260"/>
            <ac:spMk id="55" creationId="{72AAFBF0-1B17-D1E4-3C30-D8FB2D39B67C}"/>
          </ac:spMkLst>
        </pc:spChg>
        <pc:spChg chg="del">
          <ac:chgData name="Белаш Владимир" userId="4eee90dee6c23aae" providerId="Windows Live" clId="Web-{BE5FEB17-1BAB-4681-A869-4CD57820A003}" dt="2022-09-22T09:36:50.246" v="130"/>
          <ac:spMkLst>
            <pc:docMk/>
            <pc:sldMk cId="780914112" sldId="260"/>
            <ac:spMk id="96" creationId="{252F6D40-1969-431D-97A1-D6439AD90942}"/>
          </ac:spMkLst>
        </pc:spChg>
        <pc:spChg chg="del">
          <ac:chgData name="Белаш Владимир" userId="4eee90dee6c23aae" providerId="Windows Live" clId="Web-{BE5FEB17-1BAB-4681-A869-4CD57820A003}" dt="2022-09-22T09:36:50.246" v="130"/>
          <ac:spMkLst>
            <pc:docMk/>
            <pc:sldMk cId="780914112" sldId="260"/>
            <ac:spMk id="97" creationId="{C1C08158-5BFB-475E-AFFD-3119675BE108}"/>
          </ac:spMkLst>
        </pc:spChg>
        <pc:spChg chg="del">
          <ac:chgData name="Белаш Владимир" userId="4eee90dee6c23aae" providerId="Windows Live" clId="Web-{BE5FEB17-1BAB-4681-A869-4CD57820A003}" dt="2022-09-22T09:36:50.246" v="130"/>
          <ac:spMkLst>
            <pc:docMk/>
            <pc:sldMk cId="780914112" sldId="260"/>
            <ac:spMk id="98" creationId="{4F5923A5-3EA5-4A1F-8FB1-6E9E4AC90BEF}"/>
          </ac:spMkLst>
        </pc:spChg>
        <pc:spChg chg="del">
          <ac:chgData name="Белаш Владимир" userId="4eee90dee6c23aae" providerId="Windows Live" clId="Web-{BE5FEB17-1BAB-4681-A869-4CD57820A003}" dt="2022-09-22T09:36:50.246" v="130"/>
          <ac:spMkLst>
            <pc:docMk/>
            <pc:sldMk cId="780914112" sldId="260"/>
            <ac:spMk id="99" creationId="{1850567E-9970-49B5-8036-68DF198AB106}"/>
          </ac:spMkLst>
        </pc:spChg>
        <pc:spChg chg="add">
          <ac:chgData name="Белаш Владимир" userId="4eee90dee6c23aae" providerId="Windows Live" clId="Web-{BE5FEB17-1BAB-4681-A869-4CD57820A003}" dt="2022-09-22T09:36:50.246" v="130"/>
          <ac:spMkLst>
            <pc:docMk/>
            <pc:sldMk cId="780914112" sldId="260"/>
            <ac:spMk id="104" creationId="{DA1766D0-745A-4921-A68E-56642A6508CF}"/>
          </ac:spMkLst>
        </pc:spChg>
        <pc:spChg chg="add">
          <ac:chgData name="Белаш Владимир" userId="4eee90dee6c23aae" providerId="Windows Live" clId="Web-{BE5FEB17-1BAB-4681-A869-4CD57820A003}" dt="2022-09-22T09:36:50.246" v="130"/>
          <ac:spMkLst>
            <pc:docMk/>
            <pc:sldMk cId="780914112" sldId="260"/>
            <ac:spMk id="106" creationId="{583F1E3F-D7BF-4DB5-8016-70B9E385E338}"/>
          </ac:spMkLst>
        </pc:spChg>
        <pc:spChg chg="add">
          <ac:chgData name="Белаш Владимир" userId="4eee90dee6c23aae" providerId="Windows Live" clId="Web-{BE5FEB17-1BAB-4681-A869-4CD57820A003}" dt="2022-09-22T09:36:50.246" v="130"/>
          <ac:spMkLst>
            <pc:docMk/>
            <pc:sldMk cId="780914112" sldId="260"/>
            <ac:spMk id="108" creationId="{DD0D3E7A-8DF6-4A78-A03C-86AD697468BE}"/>
          </ac:spMkLst>
        </pc:spChg>
        <pc:graphicFrameChg chg="del mod">
          <ac:chgData name="Белаш Владимир" userId="4eee90dee6c23aae" providerId="Windows Live" clId="Web-{BE5FEB17-1BAB-4681-A869-4CD57820A003}" dt="2022-09-22T09:33:17.755" v="74"/>
          <ac:graphicFrameMkLst>
            <pc:docMk/>
            <pc:sldMk cId="780914112" sldId="260"/>
            <ac:graphicFrameMk id="85" creationId="{AD4616F4-2C0B-798A-30BA-4E9281CDDB30}"/>
          </ac:graphicFrameMkLst>
        </pc:graphicFrameChg>
      </pc:sldChg>
      <pc:sldChg chg="modSp">
        <pc:chgData name="Белаш Владимир" userId="4eee90dee6c23aae" providerId="Windows Live" clId="Web-{BE5FEB17-1BAB-4681-A869-4CD57820A003}" dt="2022-09-22T09:53:00.622" v="263" actId="1076"/>
        <pc:sldMkLst>
          <pc:docMk/>
          <pc:sldMk cId="3617764995" sldId="265"/>
        </pc:sldMkLst>
        <pc:spChg chg="mod">
          <ac:chgData name="Белаш Владимир" userId="4eee90dee6c23aae" providerId="Windows Live" clId="Web-{BE5FEB17-1BAB-4681-A869-4CD57820A003}" dt="2022-09-22T09:51:45.682" v="260" actId="20577"/>
          <ac:spMkLst>
            <pc:docMk/>
            <pc:sldMk cId="3617764995" sldId="265"/>
            <ac:spMk id="3" creationId="{F4B43D8D-14D3-B164-1429-4610927DC81C}"/>
          </ac:spMkLst>
        </pc:spChg>
        <pc:picChg chg="mod modCrop">
          <ac:chgData name="Белаш Владимир" userId="4eee90dee6c23aae" providerId="Windows Live" clId="Web-{BE5FEB17-1BAB-4681-A869-4CD57820A003}" dt="2022-09-22T09:53:00.622" v="263" actId="1076"/>
          <ac:picMkLst>
            <pc:docMk/>
            <pc:sldMk cId="3617764995" sldId="265"/>
            <ac:picMk id="5" creationId="{D8D5D9F4-3D4F-1654-2ABC-528818A4166D}"/>
          </ac:picMkLst>
        </pc:picChg>
      </pc:sldChg>
      <pc:sldChg chg="add replId">
        <pc:chgData name="Белаш Владимир" userId="4eee90dee6c23aae" providerId="Windows Live" clId="Web-{BE5FEB17-1BAB-4681-A869-4CD57820A003}" dt="2022-09-22T09:31:03.438" v="71"/>
        <pc:sldMkLst>
          <pc:docMk/>
          <pc:sldMk cId="4157061060" sldId="266"/>
        </pc:sldMkLst>
      </pc:sldChg>
      <pc:sldChg chg="add replId">
        <pc:chgData name="Белаш Владимир" userId="4eee90dee6c23aae" providerId="Windows Live" clId="Web-{BE5FEB17-1BAB-4681-A869-4CD57820A003}" dt="2022-09-22T09:31:05.594" v="72"/>
        <pc:sldMkLst>
          <pc:docMk/>
          <pc:sldMk cId="1994545493" sldId="267"/>
        </pc:sldMkLst>
      </pc:sldChg>
      <pc:sldChg chg="addSp delSp modSp new">
        <pc:chgData name="Белаш Владимир" userId="4eee90dee6c23aae" providerId="Windows Live" clId="Web-{BE5FEB17-1BAB-4681-A869-4CD57820A003}" dt="2022-09-22T09:43:38.900" v="168" actId="14100"/>
        <pc:sldMkLst>
          <pc:docMk/>
          <pc:sldMk cId="3484760445" sldId="268"/>
        </pc:sldMkLst>
        <pc:spChg chg="mod">
          <ac:chgData name="Белаш Владимир" userId="4eee90dee6c23aae" providerId="Windows Live" clId="Web-{BE5FEB17-1BAB-4681-A869-4CD57820A003}" dt="2022-09-22T09:43:34.869" v="167" actId="14100"/>
          <ac:spMkLst>
            <pc:docMk/>
            <pc:sldMk cId="3484760445" sldId="268"/>
            <ac:spMk id="2" creationId="{8998E8C5-A559-B584-1CC8-0A231A18818F}"/>
          </ac:spMkLst>
        </pc:spChg>
        <pc:spChg chg="del">
          <ac:chgData name="Белаш Владимир" userId="4eee90dee6c23aae" providerId="Windows Live" clId="Web-{BE5FEB17-1BAB-4681-A869-4CD57820A003}" dt="2022-09-22T09:43:00.118" v="153"/>
          <ac:spMkLst>
            <pc:docMk/>
            <pc:sldMk cId="3484760445" sldId="268"/>
            <ac:spMk id="3" creationId="{900F8FA7-314A-71EE-EB46-14739C496AC9}"/>
          </ac:spMkLst>
        </pc:spChg>
        <pc:graphicFrameChg chg="add mod modGraphic">
          <ac:chgData name="Белаш Владимир" userId="4eee90dee6c23aae" providerId="Windows Live" clId="Web-{BE5FEB17-1BAB-4681-A869-4CD57820A003}" dt="2022-09-22T09:43:38.900" v="168" actId="14100"/>
          <ac:graphicFrameMkLst>
            <pc:docMk/>
            <pc:sldMk cId="3484760445" sldId="268"/>
            <ac:graphicFrameMk id="4" creationId="{B5823DCD-BE2A-4FB4-12D5-0A34C49AA587}"/>
          </ac:graphicFrameMkLst>
        </pc:graphicFrameChg>
      </pc:sldChg>
      <pc:sldChg chg="addSp delSp modSp add mod replId setBg">
        <pc:chgData name="Белаш Владимир" userId="4eee90dee6c23aae" providerId="Windows Live" clId="Web-{BE5FEB17-1BAB-4681-A869-4CD57820A003}" dt="2022-09-22T09:45:47.014" v="178" actId="14100"/>
        <pc:sldMkLst>
          <pc:docMk/>
          <pc:sldMk cId="2304284677" sldId="269"/>
        </pc:sldMkLst>
        <pc:spChg chg="mod">
          <ac:chgData name="Белаш Владимир" userId="4eee90dee6c23aae" providerId="Windows Live" clId="Web-{BE5FEB17-1BAB-4681-A869-4CD57820A003}" dt="2022-09-22T09:45:47.014" v="178" actId="14100"/>
          <ac:spMkLst>
            <pc:docMk/>
            <pc:sldMk cId="2304284677" sldId="269"/>
            <ac:spMk id="2" creationId="{8998E8C5-A559-B584-1CC8-0A231A18818F}"/>
          </ac:spMkLst>
        </pc:spChg>
        <pc:spChg chg="add del">
          <ac:chgData name="Белаш Владимир" userId="4eee90dee6c23aae" providerId="Windows Live" clId="Web-{BE5FEB17-1BAB-4681-A869-4CD57820A003}" dt="2022-09-22T09:45:41.545" v="177"/>
          <ac:spMkLst>
            <pc:docMk/>
            <pc:sldMk cId="2304284677" sldId="269"/>
            <ac:spMk id="9" creationId="{DA1766D0-745A-4921-A68E-56642A6508CF}"/>
          </ac:spMkLst>
        </pc:spChg>
        <pc:spChg chg="add del">
          <ac:chgData name="Белаш Владимир" userId="4eee90dee6c23aae" providerId="Windows Live" clId="Web-{BE5FEB17-1BAB-4681-A869-4CD57820A003}" dt="2022-09-22T09:45:41.545" v="177"/>
          <ac:spMkLst>
            <pc:docMk/>
            <pc:sldMk cId="2304284677" sldId="269"/>
            <ac:spMk id="11" creationId="{583F1E3F-D7BF-4DB5-8016-70B9E385E338}"/>
          </ac:spMkLst>
        </pc:spChg>
        <pc:spChg chg="add del">
          <ac:chgData name="Белаш Владимир" userId="4eee90dee6c23aae" providerId="Windows Live" clId="Web-{BE5FEB17-1BAB-4681-A869-4CD57820A003}" dt="2022-09-22T09:45:41.545" v="177"/>
          <ac:spMkLst>
            <pc:docMk/>
            <pc:sldMk cId="2304284677" sldId="269"/>
            <ac:spMk id="13" creationId="{DD0D3E7A-8DF6-4A78-A03C-86AD697468BE}"/>
          </ac:spMkLst>
        </pc:spChg>
        <pc:spChg chg="add del">
          <ac:chgData name="Белаш Владимир" userId="4eee90dee6c23aae" providerId="Windows Live" clId="Web-{BE5FEB17-1BAB-4681-A869-4CD57820A003}" dt="2022-09-22T09:45:41.451" v="176"/>
          <ac:spMkLst>
            <pc:docMk/>
            <pc:sldMk cId="2304284677" sldId="269"/>
            <ac:spMk id="18" creationId="{5A929C1E-D8F4-4A72-B3A3-525B158CC234}"/>
          </ac:spMkLst>
        </pc:spChg>
        <pc:spChg chg="add del">
          <ac:chgData name="Белаш Владимир" userId="4eee90dee6c23aae" providerId="Windows Live" clId="Web-{BE5FEB17-1BAB-4681-A869-4CD57820A003}" dt="2022-09-22T09:45:41.451" v="176"/>
          <ac:spMkLst>
            <pc:docMk/>
            <pc:sldMk cId="2304284677" sldId="269"/>
            <ac:spMk id="20" creationId="{4688C57F-18E6-4B7B-896C-59DF442738F9}"/>
          </ac:spMkLst>
        </pc:spChg>
        <pc:spChg chg="add">
          <ac:chgData name="Белаш Владимир" userId="4eee90dee6c23aae" providerId="Windows Live" clId="Web-{BE5FEB17-1BAB-4681-A869-4CD57820A003}" dt="2022-09-22T09:45:41.545" v="177"/>
          <ac:spMkLst>
            <pc:docMk/>
            <pc:sldMk cId="2304284677" sldId="269"/>
            <ac:spMk id="22" creationId="{3FA95682-BEE6-4B33-BA34-7E7BE49782DA}"/>
          </ac:spMkLst>
        </pc:spChg>
        <pc:spChg chg="add">
          <ac:chgData name="Белаш Владимир" userId="4eee90dee6c23aae" providerId="Windows Live" clId="Web-{BE5FEB17-1BAB-4681-A869-4CD57820A003}" dt="2022-09-22T09:45:41.545" v="177"/>
          <ac:spMkLst>
            <pc:docMk/>
            <pc:sldMk cId="2304284677" sldId="269"/>
            <ac:spMk id="23" creationId="{AE192E3E-68A9-4F36-936C-1C8D0B9EF132}"/>
          </ac:spMkLst>
        </pc:spChg>
        <pc:spChg chg="add">
          <ac:chgData name="Белаш Владимир" userId="4eee90dee6c23aae" providerId="Windows Live" clId="Web-{BE5FEB17-1BAB-4681-A869-4CD57820A003}" dt="2022-09-22T09:45:41.545" v="177"/>
          <ac:spMkLst>
            <pc:docMk/>
            <pc:sldMk cId="2304284677" sldId="269"/>
            <ac:spMk id="24" creationId="{998D6E90-577B-4973-B60A-2700290E68B3}"/>
          </ac:spMkLst>
        </pc:spChg>
        <pc:graphicFrameChg chg="mod modGraphic">
          <ac:chgData name="Белаш Владимир" userId="4eee90dee6c23aae" providerId="Windows Live" clId="Web-{BE5FEB17-1BAB-4681-A869-4CD57820A003}" dt="2022-09-22T09:45:41.545" v="177"/>
          <ac:graphicFrameMkLst>
            <pc:docMk/>
            <pc:sldMk cId="2304284677" sldId="269"/>
            <ac:graphicFrameMk id="4" creationId="{B5823DCD-BE2A-4FB4-12D5-0A34C49AA587}"/>
          </ac:graphicFrameMkLst>
        </pc:graphicFrameChg>
      </pc:sldChg>
      <pc:sldChg chg="addSp delSp modSp add mod replId modShow">
        <pc:chgData name="Белаш Владимир" userId="4eee90dee6c23aae" providerId="Windows Live" clId="Web-{BE5FEB17-1BAB-4681-A869-4CD57820A003}" dt="2022-09-22T09:44:50.153" v="174"/>
        <pc:sldMkLst>
          <pc:docMk/>
          <pc:sldMk cId="1303173476" sldId="270"/>
        </pc:sldMkLst>
        <pc:spChg chg="del">
          <ac:chgData name="Белаш Владимир" userId="4eee90dee6c23aae" providerId="Windows Live" clId="Web-{BE5FEB17-1BAB-4681-A869-4CD57820A003}" dt="2022-09-22T09:44:27.871" v="172"/>
          <ac:spMkLst>
            <pc:docMk/>
            <pc:sldMk cId="1303173476" sldId="270"/>
            <ac:spMk id="2" creationId="{8998E8C5-A559-B584-1CC8-0A231A18818F}"/>
          </ac:spMkLst>
        </pc:spChg>
        <pc:spChg chg="del">
          <ac:chgData name="Белаш Владимир" userId="4eee90dee6c23aae" providerId="Windows Live" clId="Web-{BE5FEB17-1BAB-4681-A869-4CD57820A003}" dt="2022-09-22T09:44:27.871" v="172"/>
          <ac:spMkLst>
            <pc:docMk/>
            <pc:sldMk cId="1303173476" sldId="270"/>
            <ac:spMk id="9" creationId="{DA1766D0-745A-4921-A68E-56642A6508CF}"/>
          </ac:spMkLst>
        </pc:spChg>
        <pc:spChg chg="del">
          <ac:chgData name="Белаш Владимир" userId="4eee90dee6c23aae" providerId="Windows Live" clId="Web-{BE5FEB17-1BAB-4681-A869-4CD57820A003}" dt="2022-09-22T09:44:27.871" v="172"/>
          <ac:spMkLst>
            <pc:docMk/>
            <pc:sldMk cId="1303173476" sldId="270"/>
            <ac:spMk id="11" creationId="{583F1E3F-D7BF-4DB5-8016-70B9E385E338}"/>
          </ac:spMkLst>
        </pc:spChg>
        <pc:spChg chg="del">
          <ac:chgData name="Белаш Владимир" userId="4eee90dee6c23aae" providerId="Windows Live" clId="Web-{BE5FEB17-1BAB-4681-A869-4CD57820A003}" dt="2022-09-22T09:44:27.871" v="172"/>
          <ac:spMkLst>
            <pc:docMk/>
            <pc:sldMk cId="1303173476" sldId="270"/>
            <ac:spMk id="13" creationId="{DD0D3E7A-8DF6-4A78-A03C-86AD697468BE}"/>
          </ac:spMkLst>
        </pc:spChg>
        <pc:spChg chg="add del">
          <ac:chgData name="Белаш Владимир" userId="4eee90dee6c23aae" providerId="Windows Live" clId="Web-{BE5FEB17-1BAB-4681-A869-4CD57820A003}" dt="2022-09-22T09:44:50.153" v="174"/>
          <ac:spMkLst>
            <pc:docMk/>
            <pc:sldMk cId="1303173476" sldId="270"/>
            <ac:spMk id="18" creationId="{AE192E3E-68A9-4F36-936C-1C8D0B9EF132}"/>
          </ac:spMkLst>
        </pc:spChg>
        <pc:spChg chg="add del">
          <ac:chgData name="Белаш Владимир" userId="4eee90dee6c23aae" providerId="Windows Live" clId="Web-{BE5FEB17-1BAB-4681-A869-4CD57820A003}" dt="2022-09-22T09:44:50.153" v="174"/>
          <ac:spMkLst>
            <pc:docMk/>
            <pc:sldMk cId="1303173476" sldId="270"/>
            <ac:spMk id="20" creationId="{42672FEA-C1AC-4B4F-A17E-EBAA19E4C85E}"/>
          </ac:spMkLst>
        </pc:spChg>
        <pc:spChg chg="add del">
          <ac:chgData name="Белаш Владимир" userId="4eee90dee6c23aae" providerId="Windows Live" clId="Web-{BE5FEB17-1BAB-4681-A869-4CD57820A003}" dt="2022-09-22T09:44:50.153" v="174"/>
          <ac:spMkLst>
            <pc:docMk/>
            <pc:sldMk cId="1303173476" sldId="270"/>
            <ac:spMk id="22" creationId="{69641DCA-C5FD-4DDE-80D5-3B5D3C665B6D}"/>
          </ac:spMkLst>
        </pc:spChg>
        <pc:spChg chg="add">
          <ac:chgData name="Белаш Владимир" userId="4eee90dee6c23aae" providerId="Windows Live" clId="Web-{BE5FEB17-1BAB-4681-A869-4CD57820A003}" dt="2022-09-22T09:44:50.153" v="174"/>
          <ac:spMkLst>
            <pc:docMk/>
            <pc:sldMk cId="1303173476" sldId="270"/>
            <ac:spMk id="27" creationId="{D4842243-8D8F-4D37-8FC3-09A660E7AE3E}"/>
          </ac:spMkLst>
        </pc:spChg>
        <pc:spChg chg="add">
          <ac:chgData name="Белаш Владимир" userId="4eee90dee6c23aae" providerId="Windows Live" clId="Web-{BE5FEB17-1BAB-4681-A869-4CD57820A003}" dt="2022-09-22T09:44:50.153" v="174"/>
          <ac:spMkLst>
            <pc:docMk/>
            <pc:sldMk cId="1303173476" sldId="270"/>
            <ac:spMk id="29" creationId="{02FF53E3-0DDC-4270-9698-6F5D68343F55}"/>
          </ac:spMkLst>
        </pc:spChg>
        <pc:graphicFrameChg chg="mod modGraphic">
          <ac:chgData name="Белаш Владимир" userId="4eee90dee6c23aae" providerId="Windows Live" clId="Web-{BE5FEB17-1BAB-4681-A869-4CD57820A003}" dt="2022-09-22T09:44:50.153" v="174"/>
          <ac:graphicFrameMkLst>
            <pc:docMk/>
            <pc:sldMk cId="1303173476" sldId="270"/>
            <ac:graphicFrameMk id="4" creationId="{B5823DCD-BE2A-4FB4-12D5-0A34C49AA587}"/>
          </ac:graphicFrameMkLst>
        </pc:graphicFrameChg>
      </pc:sldChg>
    </pc:docChg>
  </pc:docChgLst>
  <pc:docChgLst>
    <pc:chgData name="Белаш Владимир" userId="4eee90dee6c23aae" providerId="Windows Live" clId="Web-{AF331CFE-23F0-42F4-A0AE-393D0016ABDC}"/>
    <pc:docChg chg="addSld modSld">
      <pc:chgData name="Белаш Владимир" userId="4eee90dee6c23aae" providerId="Windows Live" clId="Web-{AF331CFE-23F0-42F4-A0AE-393D0016ABDC}" dt="2022-09-19T12:31:26.065" v="49" actId="20577"/>
      <pc:docMkLst>
        <pc:docMk/>
      </pc:docMkLst>
      <pc:sldChg chg="addSp delSp modSp mod setBg">
        <pc:chgData name="Белаш Владимир" userId="4eee90dee6c23aae" providerId="Windows Live" clId="Web-{AF331CFE-23F0-42F4-A0AE-393D0016ABDC}" dt="2022-09-19T12:28:59.920" v="29" actId="1076"/>
        <pc:sldMkLst>
          <pc:docMk/>
          <pc:sldMk cId="3879064632" sldId="264"/>
        </pc:sldMkLst>
        <pc:spChg chg="mod">
          <ac:chgData name="Белаш Владимир" userId="4eee90dee6c23aae" providerId="Windows Live" clId="Web-{AF331CFE-23F0-42F4-A0AE-393D0016ABDC}" dt="2022-09-19T12:27:58.824" v="22"/>
          <ac:spMkLst>
            <pc:docMk/>
            <pc:sldMk cId="3879064632" sldId="264"/>
            <ac:spMk id="2" creationId="{B22C8447-88FD-DD72-92A3-34576705BB30}"/>
          </ac:spMkLst>
        </pc:spChg>
        <pc:spChg chg="add del">
          <ac:chgData name="Белаш Владимир" userId="4eee90dee6c23aae" providerId="Windows Live" clId="Web-{AF331CFE-23F0-42F4-A0AE-393D0016ABDC}" dt="2022-09-19T12:26:25.196" v="2"/>
          <ac:spMkLst>
            <pc:docMk/>
            <pc:sldMk cId="3879064632" sldId="264"/>
            <ac:spMk id="10" creationId="{5A929C1E-D8F4-4A72-B3A3-525B158CC234}"/>
          </ac:spMkLst>
        </pc:spChg>
        <pc:spChg chg="add del">
          <ac:chgData name="Белаш Владимир" userId="4eee90dee6c23aae" providerId="Windows Live" clId="Web-{AF331CFE-23F0-42F4-A0AE-393D0016ABDC}" dt="2022-09-19T12:26:25.196" v="2"/>
          <ac:spMkLst>
            <pc:docMk/>
            <pc:sldMk cId="3879064632" sldId="264"/>
            <ac:spMk id="12" creationId="{4688C57F-18E6-4B7B-896C-59DF442738F9}"/>
          </ac:spMkLst>
        </pc:spChg>
        <pc:spChg chg="add del">
          <ac:chgData name="Белаш Владимир" userId="4eee90dee6c23aae" providerId="Windows Live" clId="Web-{AF331CFE-23F0-42F4-A0AE-393D0016ABDC}" dt="2022-09-19T12:27:45.277" v="17"/>
          <ac:spMkLst>
            <pc:docMk/>
            <pc:sldMk cId="3879064632" sldId="264"/>
            <ac:spMk id="14" creationId="{06204E07-6F63-4D3E-B413-652FC095AB79}"/>
          </ac:spMkLst>
        </pc:spChg>
        <pc:spChg chg="add del">
          <ac:chgData name="Белаш Владимир" userId="4eee90dee6c23aae" providerId="Windows Live" clId="Web-{AF331CFE-23F0-42F4-A0AE-393D0016ABDC}" dt="2022-09-19T12:27:45.277" v="17"/>
          <ac:spMkLst>
            <pc:docMk/>
            <pc:sldMk cId="3879064632" sldId="264"/>
            <ac:spMk id="15" creationId="{1A2C2B4C-DD5B-4BFB-A18E-0E2FA0125E1C}"/>
          </ac:spMkLst>
        </pc:spChg>
        <pc:spChg chg="add del">
          <ac:chgData name="Белаш Владимир" userId="4eee90dee6c23aae" providerId="Windows Live" clId="Web-{AF331CFE-23F0-42F4-A0AE-393D0016ABDC}" dt="2022-09-19T12:27:45.230" v="16"/>
          <ac:spMkLst>
            <pc:docMk/>
            <pc:sldMk cId="3879064632" sldId="264"/>
            <ac:spMk id="17" creationId="{02FF53E3-0DDC-4270-9698-6F5D68343F55}"/>
          </ac:spMkLst>
        </pc:spChg>
        <pc:spChg chg="add del">
          <ac:chgData name="Белаш Владимир" userId="4eee90dee6c23aae" providerId="Windows Live" clId="Web-{AF331CFE-23F0-42F4-A0AE-393D0016ABDC}" dt="2022-09-19T12:27:45.230" v="16"/>
          <ac:spMkLst>
            <pc:docMk/>
            <pc:sldMk cId="3879064632" sldId="264"/>
            <ac:spMk id="20" creationId="{D4842243-8D8F-4D37-8FC3-09A660E7AE3E}"/>
          </ac:spMkLst>
        </pc:spChg>
        <pc:spChg chg="add del">
          <ac:chgData name="Белаш Владимир" userId="4eee90dee6c23aae" providerId="Windows Live" clId="Web-{AF331CFE-23F0-42F4-A0AE-393D0016ABDC}" dt="2022-09-19T12:27:58.824" v="22"/>
          <ac:spMkLst>
            <pc:docMk/>
            <pc:sldMk cId="3879064632" sldId="264"/>
            <ac:spMk id="23" creationId="{06204E07-6F63-4D3E-B413-652FC095AB79}"/>
          </ac:spMkLst>
        </pc:spChg>
        <pc:spChg chg="add del">
          <ac:chgData name="Белаш Владимир" userId="4eee90dee6c23aae" providerId="Windows Live" clId="Web-{AF331CFE-23F0-42F4-A0AE-393D0016ABDC}" dt="2022-09-19T12:27:58.824" v="22"/>
          <ac:spMkLst>
            <pc:docMk/>
            <pc:sldMk cId="3879064632" sldId="264"/>
            <ac:spMk id="24" creationId="{1A2C2B4C-DD5B-4BFB-A18E-0E2FA0125E1C}"/>
          </ac:spMkLst>
        </pc:spChg>
        <pc:spChg chg="add">
          <ac:chgData name="Белаш Владимир" userId="4eee90dee6c23aae" providerId="Windows Live" clId="Web-{AF331CFE-23F0-42F4-A0AE-393D0016ABDC}" dt="2022-09-19T12:27:58.824" v="22"/>
          <ac:spMkLst>
            <pc:docMk/>
            <pc:sldMk cId="3879064632" sldId="264"/>
            <ac:spMk id="29" creationId="{AA1951E2-8F97-4C6F-9735-8234E367F48B}"/>
          </ac:spMkLst>
        </pc:spChg>
        <pc:spChg chg="add">
          <ac:chgData name="Белаш Владимир" userId="4eee90dee6c23aae" providerId="Windows Live" clId="Web-{AF331CFE-23F0-42F4-A0AE-393D0016ABDC}" dt="2022-09-19T12:27:58.824" v="22"/>
          <ac:spMkLst>
            <pc:docMk/>
            <pc:sldMk cId="3879064632" sldId="264"/>
            <ac:spMk id="31" creationId="{02FF53E3-0DDC-4270-9698-6F5D68343F55}"/>
          </ac:spMkLst>
        </pc:spChg>
        <pc:graphicFrameChg chg="mod modGraphic">
          <ac:chgData name="Белаш Владимир" userId="4eee90dee6c23aae" providerId="Windows Live" clId="Web-{AF331CFE-23F0-42F4-A0AE-393D0016ABDC}" dt="2022-09-19T12:28:44.466" v="28" actId="1076"/>
          <ac:graphicFrameMkLst>
            <pc:docMk/>
            <pc:sldMk cId="3879064632" sldId="264"/>
            <ac:graphicFrameMk id="5" creationId="{B8944F80-A31B-58A0-D2DC-D478F710119C}"/>
          </ac:graphicFrameMkLst>
        </pc:graphicFrameChg>
        <pc:picChg chg="del">
          <ac:chgData name="Белаш Владимир" userId="4eee90dee6c23aae" providerId="Windows Live" clId="Web-{AF331CFE-23F0-42F4-A0AE-393D0016ABDC}" dt="2022-09-19T12:26:08.102" v="0"/>
          <ac:picMkLst>
            <pc:docMk/>
            <pc:sldMk cId="3879064632" sldId="264"/>
            <ac:picMk id="22" creationId="{44C9ABCD-0915-9A7B-DC4B-DC7314E460D4}"/>
          </ac:picMkLst>
        </pc:picChg>
        <pc:picChg chg="add mod">
          <ac:chgData name="Белаш Владимир" userId="4eee90dee6c23aae" providerId="Windows Live" clId="Web-{AF331CFE-23F0-42F4-A0AE-393D0016ABDC}" dt="2022-09-19T12:28:59.920" v="29" actId="1076"/>
          <ac:picMkLst>
            <pc:docMk/>
            <pc:sldMk cId="3879064632" sldId="264"/>
            <ac:picMk id="290" creationId="{60B6A5A5-3BE0-E117-FC6E-C9ED94CF39C8}"/>
          </ac:picMkLst>
        </pc:picChg>
      </pc:sldChg>
      <pc:sldChg chg="addSp delSp modSp new mod setBg">
        <pc:chgData name="Белаш Владимир" userId="4eee90dee6c23aae" providerId="Windows Live" clId="Web-{AF331CFE-23F0-42F4-A0AE-393D0016ABDC}" dt="2022-09-19T12:31:26.065" v="49" actId="20577"/>
        <pc:sldMkLst>
          <pc:docMk/>
          <pc:sldMk cId="3617764995" sldId="265"/>
        </pc:sldMkLst>
        <pc:spChg chg="mod">
          <ac:chgData name="Белаш Владимир" userId="4eee90dee6c23aae" providerId="Windows Live" clId="Web-{AF331CFE-23F0-42F4-A0AE-393D0016ABDC}" dt="2022-09-19T12:31:19.252" v="47"/>
          <ac:spMkLst>
            <pc:docMk/>
            <pc:sldMk cId="3617764995" sldId="265"/>
            <ac:spMk id="2" creationId="{425C4563-B964-F9E3-9FDA-FD330BEC6CBD}"/>
          </ac:spMkLst>
        </pc:spChg>
        <pc:spChg chg="mod ord">
          <ac:chgData name="Белаш Владимир" userId="4eee90dee6c23aae" providerId="Windows Live" clId="Web-{AF331CFE-23F0-42F4-A0AE-393D0016ABDC}" dt="2022-09-19T12:31:26.065" v="49" actId="20577"/>
          <ac:spMkLst>
            <pc:docMk/>
            <pc:sldMk cId="3617764995" sldId="265"/>
            <ac:spMk id="3" creationId="{F4B43D8D-14D3-B164-1429-4610927DC81C}"/>
          </ac:spMkLst>
        </pc:spChg>
        <pc:spChg chg="add del">
          <ac:chgData name="Белаш Владимир" userId="4eee90dee6c23aae" providerId="Windows Live" clId="Web-{AF331CFE-23F0-42F4-A0AE-393D0016ABDC}" dt="2022-09-19T12:31:19.252" v="47"/>
          <ac:spMkLst>
            <pc:docMk/>
            <pc:sldMk cId="3617764995" sldId="265"/>
            <ac:spMk id="10" creationId="{30901EA4-6CA0-4A64-939C-F76E88D155AA}"/>
          </ac:spMkLst>
        </pc:spChg>
        <pc:spChg chg="add del">
          <ac:chgData name="Белаш Владимир" userId="4eee90dee6c23aae" providerId="Windows Live" clId="Web-{AF331CFE-23F0-42F4-A0AE-393D0016ABDC}" dt="2022-09-19T12:31:19.252" v="47"/>
          <ac:spMkLst>
            <pc:docMk/>
            <pc:sldMk cId="3617764995" sldId="265"/>
            <ac:spMk id="12" creationId="{7E3B2BA1-50FC-4574-838F-AB0B5B93B91D}"/>
          </ac:spMkLst>
        </pc:spChg>
        <pc:spChg chg="add">
          <ac:chgData name="Белаш Владимир" userId="4eee90dee6c23aae" providerId="Windows Live" clId="Web-{AF331CFE-23F0-42F4-A0AE-393D0016ABDC}" dt="2022-09-19T12:31:19.252" v="47"/>
          <ac:spMkLst>
            <pc:docMk/>
            <pc:sldMk cId="3617764995" sldId="265"/>
            <ac:spMk id="17" creationId="{F62ED779-A59B-448F-96E0-AAB38B54850B}"/>
          </ac:spMkLst>
        </pc:spChg>
        <pc:spChg chg="add">
          <ac:chgData name="Белаш Владимир" userId="4eee90dee6c23aae" providerId="Windows Live" clId="Web-{AF331CFE-23F0-42F4-A0AE-393D0016ABDC}" dt="2022-09-19T12:31:19.252" v="47"/>
          <ac:spMkLst>
            <pc:docMk/>
            <pc:sldMk cId="3617764995" sldId="265"/>
            <ac:spMk id="19" creationId="{75E99A93-45AC-472C-ABAA-D764A0F3188C}"/>
          </ac:spMkLst>
        </pc:spChg>
        <pc:spChg chg="add">
          <ac:chgData name="Белаш Владимир" userId="4eee90dee6c23aae" providerId="Windows Live" clId="Web-{AF331CFE-23F0-42F4-A0AE-393D0016ABDC}" dt="2022-09-19T12:31:19.252" v="47"/>
          <ac:spMkLst>
            <pc:docMk/>
            <pc:sldMk cId="3617764995" sldId="265"/>
            <ac:spMk id="21" creationId="{212F2F31-7C30-456B-ABFE-D99A49E5B7ED}"/>
          </ac:spMkLst>
        </pc:spChg>
        <pc:spChg chg="add">
          <ac:chgData name="Белаш Владимир" userId="4eee90dee6c23aae" providerId="Windows Live" clId="Web-{AF331CFE-23F0-42F4-A0AE-393D0016ABDC}" dt="2022-09-19T12:31:19.252" v="47"/>
          <ac:spMkLst>
            <pc:docMk/>
            <pc:sldMk cId="3617764995" sldId="265"/>
            <ac:spMk id="23" creationId="{5DA0B273-F203-43D6-8FE3-047452C8CA1A}"/>
          </ac:spMkLst>
        </pc:spChg>
        <pc:spChg chg="add">
          <ac:chgData name="Белаш Владимир" userId="4eee90dee6c23aae" providerId="Windows Live" clId="Web-{AF331CFE-23F0-42F4-A0AE-393D0016ABDC}" dt="2022-09-19T12:31:19.252" v="47"/>
          <ac:spMkLst>
            <pc:docMk/>
            <pc:sldMk cId="3617764995" sldId="265"/>
            <ac:spMk id="25" creationId="{90F751B8-7AC7-4D63-9776-1CADA60BEDE6}"/>
          </ac:spMkLst>
        </pc:spChg>
        <pc:picChg chg="add del mod">
          <ac:chgData name="Белаш Владимир" userId="4eee90dee6c23aae" providerId="Windows Live" clId="Web-{AF331CFE-23F0-42F4-A0AE-393D0016ABDC}" dt="2022-09-19T12:29:56.890" v="41"/>
          <ac:picMkLst>
            <pc:docMk/>
            <pc:sldMk cId="3617764995" sldId="265"/>
            <ac:picMk id="4" creationId="{BF55A45D-CFAE-951A-E8EC-75D39660EBF6}"/>
          </ac:picMkLst>
        </pc:picChg>
        <pc:picChg chg="add mod ord">
          <ac:chgData name="Белаш Владимир" userId="4eee90dee6c23aae" providerId="Windows Live" clId="Web-{AF331CFE-23F0-42F4-A0AE-393D0016ABDC}" dt="2022-09-19T12:31:19.252" v="47"/>
          <ac:picMkLst>
            <pc:docMk/>
            <pc:sldMk cId="3617764995" sldId="265"/>
            <ac:picMk id="5" creationId="{D8D5D9F4-3D4F-1654-2ABC-528818A4166D}"/>
          </ac:picMkLst>
        </pc:picChg>
        <pc:picChg chg="add mod">
          <ac:chgData name="Белаш Владимир" userId="4eee90dee6c23aae" providerId="Windows Live" clId="Web-{AF331CFE-23F0-42F4-A0AE-393D0016ABDC}" dt="2022-09-19T12:31:19.252" v="47"/>
          <ac:picMkLst>
            <pc:docMk/>
            <pc:sldMk cId="3617764995" sldId="265"/>
            <ac:picMk id="6" creationId="{E9A5506A-C33F-5A76-AD28-F53FE5B0374A}"/>
          </ac:picMkLst>
        </pc:picChg>
      </pc:sldChg>
    </pc:docChg>
  </pc:docChgLst>
  <pc:docChgLst>
    <pc:chgData name="Белаш Владимир" userId="4eee90dee6c23aae" providerId="Windows Live" clId="Web-{BF1E752B-59FF-443D-85ED-EC181AA43A90}"/>
    <pc:docChg chg="modSld">
      <pc:chgData name="Белаш Владимир" userId="4eee90dee6c23aae" providerId="Windows Live" clId="Web-{BF1E752B-59FF-443D-85ED-EC181AA43A90}" dt="2022-09-23T10:38:35.092" v="246" actId="20577"/>
      <pc:docMkLst>
        <pc:docMk/>
      </pc:docMkLst>
      <pc:sldChg chg="addSp modSp">
        <pc:chgData name="Белаш Владимир" userId="4eee90dee6c23aae" providerId="Windows Live" clId="Web-{BF1E752B-59FF-443D-85ED-EC181AA43A90}" dt="2022-09-23T10:38:35.092" v="246" actId="20577"/>
        <pc:sldMkLst>
          <pc:docMk/>
          <pc:sldMk cId="1697157720" sldId="259"/>
        </pc:sldMkLst>
        <pc:spChg chg="add mod">
          <ac:chgData name="Белаш Владимир" userId="4eee90dee6c23aae" providerId="Windows Live" clId="Web-{BF1E752B-59FF-443D-85ED-EC181AA43A90}" dt="2022-09-23T10:38:01.357" v="243" actId="14100"/>
          <ac:spMkLst>
            <pc:docMk/>
            <pc:sldMk cId="1697157720" sldId="259"/>
            <ac:spMk id="3898" creationId="{0768E6BE-F623-E77F-C8E7-FC6E10F3F952}"/>
          </ac:spMkLst>
        </pc:spChg>
        <pc:graphicFrameChg chg="mod modGraphic">
          <ac:chgData name="Белаш Владимир" userId="4eee90dee6c23aae" providerId="Windows Live" clId="Web-{BF1E752B-59FF-443D-85ED-EC181AA43A90}" dt="2022-09-23T10:38:35.092" v="246" actId="20577"/>
          <ac:graphicFrameMkLst>
            <pc:docMk/>
            <pc:sldMk cId="1697157720" sldId="259"/>
            <ac:graphicFrameMk id="672" creationId="{B162B2EA-7037-0622-BB98-09437557E23D}"/>
          </ac:graphicFrameMkLst>
        </pc:graphicFrameChg>
      </pc:sldChg>
    </pc:docChg>
  </pc:docChgLst>
  <pc:docChgLst>
    <pc:chgData name="Белаш Владимир" userId="4eee90dee6c23aae" providerId="Windows Live" clId="Web-{149B77FE-1434-4CE9-A850-CA19028840EE}"/>
    <pc:docChg chg="modSld">
      <pc:chgData name="Белаш Владимир" userId="4eee90dee6c23aae" providerId="Windows Live" clId="Web-{149B77FE-1434-4CE9-A850-CA19028840EE}" dt="2022-09-23T10:05:25.703" v="83" actId="20577"/>
      <pc:docMkLst>
        <pc:docMk/>
      </pc:docMkLst>
      <pc:sldChg chg="modSp">
        <pc:chgData name="Белаш Владимир" userId="4eee90dee6c23aae" providerId="Windows Live" clId="Web-{149B77FE-1434-4CE9-A850-CA19028840EE}" dt="2022-09-23T10:03:20.480" v="5" actId="20577"/>
        <pc:sldMkLst>
          <pc:docMk/>
          <pc:sldMk cId="3022718368" sldId="257"/>
        </pc:sldMkLst>
        <pc:spChg chg="mod">
          <ac:chgData name="Белаш Владимир" userId="4eee90dee6c23aae" providerId="Windows Live" clId="Web-{149B77FE-1434-4CE9-A850-CA19028840EE}" dt="2022-09-23T10:03:20.480" v="5" actId="20577"/>
          <ac:spMkLst>
            <pc:docMk/>
            <pc:sldMk cId="3022718368" sldId="257"/>
            <ac:spMk id="3" creationId="{D526F964-E6C3-E9F9-7DEF-3EDF9A02E392}"/>
          </ac:spMkLst>
        </pc:spChg>
      </pc:sldChg>
      <pc:sldChg chg="modSp">
        <pc:chgData name="Белаш Владимир" userId="4eee90dee6c23aae" providerId="Windows Live" clId="Web-{149B77FE-1434-4CE9-A850-CA19028840EE}" dt="2022-09-23T10:04:51.014" v="80" actId="20577"/>
        <pc:sldMkLst>
          <pc:docMk/>
          <pc:sldMk cId="3293474047" sldId="258"/>
        </pc:sldMkLst>
        <pc:spChg chg="mod">
          <ac:chgData name="Белаш Владимир" userId="4eee90dee6c23aae" providerId="Windows Live" clId="Web-{149B77FE-1434-4CE9-A850-CA19028840EE}" dt="2022-09-23T10:03:50.372" v="15" actId="20577"/>
          <ac:spMkLst>
            <pc:docMk/>
            <pc:sldMk cId="3293474047" sldId="258"/>
            <ac:spMk id="3" creationId="{68EDD5E4-4EC3-6D23-33AB-7576F19463EE}"/>
          </ac:spMkLst>
        </pc:spChg>
        <pc:spChg chg="mod">
          <ac:chgData name="Белаш Владимир" userId="4eee90dee6c23aae" providerId="Windows Live" clId="Web-{149B77FE-1434-4CE9-A850-CA19028840EE}" dt="2022-09-23T10:04:24.482" v="59" actId="20577"/>
          <ac:spMkLst>
            <pc:docMk/>
            <pc:sldMk cId="3293474047" sldId="258"/>
            <ac:spMk id="575" creationId="{B6D4201E-905A-FB2B-9F94-BF8272365DC3}"/>
          </ac:spMkLst>
        </pc:spChg>
        <pc:spChg chg="mod">
          <ac:chgData name="Белаш Владимир" userId="4eee90dee6c23aae" providerId="Windows Live" clId="Web-{149B77FE-1434-4CE9-A850-CA19028840EE}" dt="2022-09-23T10:04:51.014" v="80" actId="20577"/>
          <ac:spMkLst>
            <pc:docMk/>
            <pc:sldMk cId="3293474047" sldId="258"/>
            <ac:spMk id="576" creationId="{56B5273B-6248-F149-1444-43988291A62D}"/>
          </ac:spMkLst>
        </pc:spChg>
      </pc:sldChg>
      <pc:sldChg chg="modSp">
        <pc:chgData name="Белаш Владимир" userId="4eee90dee6c23aae" providerId="Windows Live" clId="Web-{149B77FE-1434-4CE9-A850-CA19028840EE}" dt="2022-09-23T10:05:25.703" v="83" actId="20577"/>
        <pc:sldMkLst>
          <pc:docMk/>
          <pc:sldMk cId="1258577922" sldId="272"/>
        </pc:sldMkLst>
        <pc:graphicFrameChg chg="modGraphic">
          <ac:chgData name="Белаш Владимир" userId="4eee90dee6c23aae" providerId="Windows Live" clId="Web-{149B77FE-1434-4CE9-A850-CA19028840EE}" dt="2022-09-23T10:05:25.703" v="83" actId="20577"/>
          <ac:graphicFrameMkLst>
            <pc:docMk/>
            <pc:sldMk cId="1258577922" sldId="272"/>
            <ac:graphicFrameMk id="507" creationId="{92CD400F-9D63-1813-5537-B8F8D88006E8}"/>
          </ac:graphicFrameMkLst>
        </pc:graphicFrameChg>
      </pc:sldChg>
    </pc:docChg>
  </pc:docChgLst>
  <pc:docChgLst>
    <pc:chgData name="Белаш Владимир" userId="4eee90dee6c23aae" providerId="Windows Live" clId="Web-{7FCE82EC-E6D9-45A0-8049-297461372C20}"/>
    <pc:docChg chg="addSld modSld addMainMaster delMainMaster">
      <pc:chgData name="Белаш Владимир" userId="4eee90dee6c23aae" providerId="Windows Live" clId="Web-{7FCE82EC-E6D9-45A0-8049-297461372C20}" dt="2022-09-19T12:25:28.125" v="1072" actId="20577"/>
      <pc:docMkLst>
        <pc:docMk/>
      </pc:docMkLst>
      <pc:sldChg chg="addSp delSp modSp mod setBg modClrScheme setClrOvrMap chgLayout">
        <pc:chgData name="Белаш Владимир" userId="4eee90dee6c23aae" providerId="Windows Live" clId="Web-{7FCE82EC-E6D9-45A0-8049-297461372C20}" dt="2022-09-19T11:52:30.274" v="357" actId="1076"/>
        <pc:sldMkLst>
          <pc:docMk/>
          <pc:sldMk cId="1351651579" sldId="256"/>
        </pc:sldMkLst>
        <pc:spChg chg="del">
          <ac:chgData name="Белаш Владимир" userId="4eee90dee6c23aae" providerId="Windows Live" clId="Web-{7FCE82EC-E6D9-45A0-8049-297461372C20}" dt="2022-09-19T11:07:27.763" v="0"/>
          <ac:spMkLst>
            <pc:docMk/>
            <pc:sldMk cId="1351651579" sldId="256"/>
            <ac:spMk id="2" creationId="{00000000-0000-0000-0000-000000000000}"/>
          </ac:spMkLst>
        </pc:spChg>
        <pc:spChg chg="del">
          <ac:chgData name="Белаш Владимир" userId="4eee90dee6c23aae" providerId="Windows Live" clId="Web-{7FCE82EC-E6D9-45A0-8049-297461372C20}" dt="2022-09-19T11:07:28.450" v="1"/>
          <ac:spMkLst>
            <pc:docMk/>
            <pc:sldMk cId="1351651579" sldId="256"/>
            <ac:spMk id="3" creationId="{00000000-0000-0000-0000-000000000000}"/>
          </ac:spMkLst>
        </pc:spChg>
        <pc:spChg chg="add del mod">
          <ac:chgData name="Белаш Владимир" userId="4eee90dee6c23aae" providerId="Windows Live" clId="Web-{7FCE82EC-E6D9-45A0-8049-297461372C20}" dt="2022-09-19T11:08:52.046" v="8"/>
          <ac:spMkLst>
            <pc:docMk/>
            <pc:sldMk cId="1351651579" sldId="256"/>
            <ac:spMk id="5" creationId="{C915DE71-BBF5-3A27-D542-A4B2D5A40EBF}"/>
          </ac:spMkLst>
        </pc:spChg>
        <pc:spChg chg="add mod ord">
          <ac:chgData name="Белаш Владимир" userId="4eee90dee6c23aae" providerId="Windows Live" clId="Web-{7FCE82EC-E6D9-45A0-8049-297461372C20}" dt="2022-09-19T11:51:34.226" v="344"/>
          <ac:spMkLst>
            <pc:docMk/>
            <pc:sldMk cId="1351651579" sldId="256"/>
            <ac:spMk id="6" creationId="{5656EBF5-696E-8DFA-667F-9530965C224B}"/>
          </ac:spMkLst>
        </pc:spChg>
        <pc:spChg chg="add mod">
          <ac:chgData name="Белаш Владимир" userId="4eee90dee6c23aae" providerId="Windows Live" clId="Web-{7FCE82EC-E6D9-45A0-8049-297461372C20}" dt="2022-09-19T11:52:30.274" v="357" actId="1076"/>
          <ac:spMkLst>
            <pc:docMk/>
            <pc:sldMk cId="1351651579" sldId="256"/>
            <ac:spMk id="9" creationId="{D6777D8C-B544-6775-2C40-BC7CA6F760C9}"/>
          </ac:spMkLst>
        </pc:spChg>
        <pc:spChg chg="add del">
          <ac:chgData name="Белаш Владимир" userId="4eee90dee6c23aae" providerId="Windows Live" clId="Web-{7FCE82EC-E6D9-45A0-8049-297461372C20}" dt="2022-09-19T11:15:14.822" v="34"/>
          <ac:spMkLst>
            <pc:docMk/>
            <pc:sldMk cId="1351651579" sldId="256"/>
            <ac:spMk id="10" creationId="{33E93247-6229-44AB-A550-739E971E690B}"/>
          </ac:spMkLst>
        </pc:spChg>
        <pc:spChg chg="add del">
          <ac:chgData name="Белаш Владимир" userId="4eee90dee6c23aae" providerId="Windows Live" clId="Web-{7FCE82EC-E6D9-45A0-8049-297461372C20}" dt="2022-09-19T11:13:51.383" v="24"/>
          <ac:spMkLst>
            <pc:docMk/>
            <pc:sldMk cId="1351651579" sldId="256"/>
            <ac:spMk id="13" creationId="{AC8EEB0F-BA72-49AC-956F-331B60FDE79E}"/>
          </ac:spMkLst>
        </pc:spChg>
        <pc:spChg chg="add del">
          <ac:chgData name="Белаш Владимир" userId="4eee90dee6c23aae" providerId="Windows Live" clId="Web-{7FCE82EC-E6D9-45A0-8049-297461372C20}" dt="2022-09-19T11:15:27.745" v="36"/>
          <ac:spMkLst>
            <pc:docMk/>
            <pc:sldMk cId="1351651579" sldId="256"/>
            <ac:spMk id="14" creationId="{E1103961-3F43-462E-9588-B5C7B4E9A862}"/>
          </ac:spMkLst>
        </pc:spChg>
        <pc:spChg chg="add del">
          <ac:chgData name="Белаш Владимир" userId="4eee90dee6c23aae" providerId="Windows Live" clId="Web-{7FCE82EC-E6D9-45A0-8049-297461372C20}" dt="2022-09-19T11:13:51.383" v="24"/>
          <ac:spMkLst>
            <pc:docMk/>
            <pc:sldMk cId="1351651579" sldId="256"/>
            <ac:spMk id="15" creationId="{8CC700D5-9809-43F4-89D5-7DBBCB0DCC10}"/>
          </ac:spMkLst>
        </pc:spChg>
        <pc:spChg chg="add del">
          <ac:chgData name="Белаш Владимир" userId="4eee90dee6c23aae" providerId="Windows Live" clId="Web-{7FCE82EC-E6D9-45A0-8049-297461372C20}" dt="2022-09-19T11:13:51.383" v="24"/>
          <ac:spMkLst>
            <pc:docMk/>
            <pc:sldMk cId="1351651579" sldId="256"/>
            <ac:spMk id="17" creationId="{C7163242-6303-46DC-BAC1-2A204F061321}"/>
          </ac:spMkLst>
        </pc:spChg>
        <pc:spChg chg="add del">
          <ac:chgData name="Белаш Владимир" userId="4eee90dee6c23aae" providerId="Windows Live" clId="Web-{7FCE82EC-E6D9-45A0-8049-297461372C20}" dt="2022-09-19T11:16:15.730" v="43"/>
          <ac:spMkLst>
            <pc:docMk/>
            <pc:sldMk cId="1351651579" sldId="256"/>
            <ac:spMk id="18" creationId="{6DA65B90-7B06-4499-91BA-CDDD36132481}"/>
          </ac:spMkLst>
        </pc:spChg>
        <pc:spChg chg="add del">
          <ac:chgData name="Белаш Владимир" userId="4eee90dee6c23aae" providerId="Windows Live" clId="Web-{7FCE82EC-E6D9-45A0-8049-297461372C20}" dt="2022-09-19T11:13:51.383" v="24"/>
          <ac:spMkLst>
            <pc:docMk/>
            <pc:sldMk cId="1351651579" sldId="256"/>
            <ac:spMk id="19" creationId="{805C4C40-D70E-4C4F-B228-98A0A6132603}"/>
          </ac:spMkLst>
        </pc:spChg>
        <pc:spChg chg="add del">
          <ac:chgData name="Белаш Владимир" userId="4eee90dee6c23aae" providerId="Windows Live" clId="Web-{7FCE82EC-E6D9-45A0-8049-297461372C20}" dt="2022-09-19T11:16:15.730" v="43"/>
          <ac:spMkLst>
            <pc:docMk/>
            <pc:sldMk cId="1351651579" sldId="256"/>
            <ac:spMk id="20" creationId="{2AA4752E-02AD-443D-A0BD-959B45C2EFAD}"/>
          </ac:spMkLst>
        </pc:spChg>
        <pc:spChg chg="add del">
          <ac:chgData name="Белаш Владимир" userId="4eee90dee6c23aae" providerId="Windows Live" clId="Web-{7FCE82EC-E6D9-45A0-8049-297461372C20}" dt="2022-09-19T11:16:15.730" v="43"/>
          <ac:spMkLst>
            <pc:docMk/>
            <pc:sldMk cId="1351651579" sldId="256"/>
            <ac:spMk id="22" creationId="{227F688A-72E1-4C6E-8DA1-E5EFF5A83BC3}"/>
          </ac:spMkLst>
        </pc:spChg>
        <pc:spChg chg="add del">
          <ac:chgData name="Белаш Владимир" userId="4eee90dee6c23aae" providerId="Windows Live" clId="Web-{7FCE82EC-E6D9-45A0-8049-297461372C20}" dt="2022-09-19T11:14:11.493" v="30"/>
          <ac:spMkLst>
            <pc:docMk/>
            <pc:sldMk cId="1351651579" sldId="256"/>
            <ac:spMk id="25" creationId="{BCC55ACC-A2F6-403C-A3A4-D59B3734D45F}"/>
          </ac:spMkLst>
        </pc:spChg>
        <pc:spChg chg="add del">
          <ac:chgData name="Белаш Владимир" userId="4eee90dee6c23aae" providerId="Windows Live" clId="Web-{7FCE82EC-E6D9-45A0-8049-297461372C20}" dt="2022-09-19T11:16:15.683" v="42"/>
          <ac:spMkLst>
            <pc:docMk/>
            <pc:sldMk cId="1351651579" sldId="256"/>
            <ac:spMk id="27" creationId="{31BC8F63-97F8-423D-89DA-297A1A408EF8}"/>
          </ac:spMkLst>
        </pc:spChg>
        <pc:spChg chg="add del">
          <ac:chgData name="Белаш Владимир" userId="4eee90dee6c23aae" providerId="Windows Live" clId="Web-{7FCE82EC-E6D9-45A0-8049-297461372C20}" dt="2022-09-19T11:16:15.683" v="42"/>
          <ac:spMkLst>
            <pc:docMk/>
            <pc:sldMk cId="1351651579" sldId="256"/>
            <ac:spMk id="29" creationId="{3BBAB87D-2851-4F58-8AE4-FCF1D7413598}"/>
          </ac:spMkLst>
        </pc:spChg>
        <pc:spChg chg="add del">
          <ac:chgData name="Белаш Владимир" userId="4eee90dee6c23aae" providerId="Windows Live" clId="Web-{7FCE82EC-E6D9-45A0-8049-297461372C20}" dt="2022-09-19T11:16:15.683" v="42"/>
          <ac:spMkLst>
            <pc:docMk/>
            <pc:sldMk cId="1351651579" sldId="256"/>
            <ac:spMk id="31" creationId="{396CFDFE-8E78-4E0B-8719-596F3ACB92F6}"/>
          </ac:spMkLst>
        </pc:spChg>
        <pc:spChg chg="add del">
          <ac:chgData name="Белаш Владимир" userId="4eee90dee6c23aae" providerId="Windows Live" clId="Web-{7FCE82EC-E6D9-45A0-8049-297461372C20}" dt="2022-09-19T11:51:34.226" v="344"/>
          <ac:spMkLst>
            <pc:docMk/>
            <pc:sldMk cId="1351651579" sldId="256"/>
            <ac:spMk id="33" creationId="{1A7B0098-64CB-4CA2-913F-B6361A640629}"/>
          </ac:spMkLst>
        </pc:spChg>
        <pc:spChg chg="add del">
          <ac:chgData name="Белаш Владимир" userId="4eee90dee6c23aae" providerId="Windows Live" clId="Web-{7FCE82EC-E6D9-45A0-8049-297461372C20}" dt="2022-09-19T11:51:34.226" v="344"/>
          <ac:spMkLst>
            <pc:docMk/>
            <pc:sldMk cId="1351651579" sldId="256"/>
            <ac:spMk id="34" creationId="{054DE080-A093-4285-8E77-17B7150172CE}"/>
          </ac:spMkLst>
        </pc:spChg>
        <pc:spChg chg="add del">
          <ac:chgData name="Белаш Владимир" userId="4eee90dee6c23aae" providerId="Windows Live" clId="Web-{7FCE82EC-E6D9-45A0-8049-297461372C20}" dt="2022-09-19T11:51:34.226" v="344"/>
          <ac:spMkLst>
            <pc:docMk/>
            <pc:sldMk cId="1351651579" sldId="256"/>
            <ac:spMk id="35" creationId="{F058BB3D-7B21-46A3-B0D6-AB9D1578D571}"/>
          </ac:spMkLst>
        </pc:spChg>
        <pc:spChg chg="add del">
          <ac:chgData name="Белаш Владимир" userId="4eee90dee6c23aae" providerId="Windows Live" clId="Web-{7FCE82EC-E6D9-45A0-8049-297461372C20}" dt="2022-09-19T11:51:34.226" v="344"/>
          <ac:spMkLst>
            <pc:docMk/>
            <pc:sldMk cId="1351651579" sldId="256"/>
            <ac:spMk id="36" creationId="{4D1D6B41-589D-4DD8-9A1B-34C4CF076DB4}"/>
          </ac:spMkLst>
        </pc:spChg>
        <pc:spChg chg="add del">
          <ac:chgData name="Белаш Владимир" userId="4eee90dee6c23aae" providerId="Windows Live" clId="Web-{7FCE82EC-E6D9-45A0-8049-297461372C20}" dt="2022-09-19T11:51:34.226" v="344"/>
          <ac:spMkLst>
            <pc:docMk/>
            <pc:sldMk cId="1351651579" sldId="256"/>
            <ac:spMk id="37" creationId="{A4ED50C5-5AA6-43D6-B393-B1709B4B5950}"/>
          </ac:spMkLst>
        </pc:spChg>
        <pc:spChg chg="add del">
          <ac:chgData name="Белаш Владимир" userId="4eee90dee6c23aae" providerId="Windows Live" clId="Web-{7FCE82EC-E6D9-45A0-8049-297461372C20}" dt="2022-09-19T11:51:34.226" v="344"/>
          <ac:spMkLst>
            <pc:docMk/>
            <pc:sldMk cId="1351651579" sldId="256"/>
            <ac:spMk id="38" creationId="{976630E3-A025-414D-91C6-16D78C5883DB}"/>
          </ac:spMkLst>
        </pc:spChg>
        <pc:spChg chg="add del">
          <ac:chgData name="Белаш Владимир" userId="4eee90dee6c23aae" providerId="Windows Live" clId="Web-{7FCE82EC-E6D9-45A0-8049-297461372C20}" dt="2022-09-19T11:52:06.320" v="353"/>
          <ac:spMkLst>
            <pc:docMk/>
            <pc:sldMk cId="1351651579" sldId="256"/>
            <ac:spMk id="43" creationId="{AE192E3E-68A9-4F36-936C-1C8D0B9EF132}"/>
          </ac:spMkLst>
        </pc:spChg>
        <pc:spChg chg="add del">
          <ac:chgData name="Белаш Владимир" userId="4eee90dee6c23aae" providerId="Windows Live" clId="Web-{7FCE82EC-E6D9-45A0-8049-297461372C20}" dt="2022-09-19T11:52:06.320" v="353"/>
          <ac:spMkLst>
            <pc:docMk/>
            <pc:sldMk cId="1351651579" sldId="256"/>
            <ac:spMk id="45" creationId="{30901EA4-6CA0-4A64-939C-F76E88D155AA}"/>
          </ac:spMkLst>
        </pc:spChg>
        <pc:spChg chg="add del">
          <ac:chgData name="Белаш Владимир" userId="4eee90dee6c23aae" providerId="Windows Live" clId="Web-{7FCE82EC-E6D9-45A0-8049-297461372C20}" dt="2022-09-19T11:52:06.320" v="353"/>
          <ac:spMkLst>
            <pc:docMk/>
            <pc:sldMk cId="1351651579" sldId="256"/>
            <ac:spMk id="47" creationId="{7E3B2BA1-50FC-4574-838F-AB0B5B93B91D}"/>
          </ac:spMkLst>
        </pc:spChg>
        <pc:spChg chg="add">
          <ac:chgData name="Белаш Владимир" userId="4eee90dee6c23aae" providerId="Windows Live" clId="Web-{7FCE82EC-E6D9-45A0-8049-297461372C20}" dt="2022-09-19T11:52:06.320" v="353"/>
          <ac:spMkLst>
            <pc:docMk/>
            <pc:sldMk cId="1351651579" sldId="256"/>
            <ac:spMk id="52" creationId="{AE192E3E-68A9-4F36-936C-1C8D0B9EF132}"/>
          </ac:spMkLst>
        </pc:spChg>
        <pc:spChg chg="add">
          <ac:chgData name="Белаш Владимир" userId="4eee90dee6c23aae" providerId="Windows Live" clId="Web-{7FCE82EC-E6D9-45A0-8049-297461372C20}" dt="2022-09-19T11:52:06.320" v="353"/>
          <ac:spMkLst>
            <pc:docMk/>
            <pc:sldMk cId="1351651579" sldId="256"/>
            <ac:spMk id="54" creationId="{30901EA4-6CA0-4A64-939C-F76E88D155AA}"/>
          </ac:spMkLst>
        </pc:spChg>
        <pc:spChg chg="add">
          <ac:chgData name="Белаш Владимир" userId="4eee90dee6c23aae" providerId="Windows Live" clId="Web-{7FCE82EC-E6D9-45A0-8049-297461372C20}" dt="2022-09-19T11:52:06.320" v="353"/>
          <ac:spMkLst>
            <pc:docMk/>
            <pc:sldMk cId="1351651579" sldId="256"/>
            <ac:spMk id="56" creationId="{7E3B2BA1-50FC-4574-838F-AB0B5B93B91D}"/>
          </ac:spMkLst>
        </pc:spChg>
        <pc:grpChg chg="add del">
          <ac:chgData name="Белаш Владимир" userId="4eee90dee6c23aae" providerId="Windows Live" clId="Web-{7FCE82EC-E6D9-45A0-8049-297461372C20}" dt="2022-09-19T11:13:51.383" v="24"/>
          <ac:grpSpMkLst>
            <pc:docMk/>
            <pc:sldMk cId="1351651579" sldId="256"/>
            <ac:grpSpMk id="21" creationId="{06536C0D-2219-44F1-94EC-B9A56501DB36}"/>
          </ac:grpSpMkLst>
        </pc:grpChg>
        <pc:picChg chg="add del mod">
          <ac:chgData name="Белаш Владимир" userId="4eee90dee6c23aae" providerId="Windows Live" clId="Web-{7FCE82EC-E6D9-45A0-8049-297461372C20}" dt="2022-09-19T11:08:54.234" v="9"/>
          <ac:picMkLst>
            <pc:docMk/>
            <pc:sldMk cId="1351651579" sldId="256"/>
            <ac:picMk id="4" creationId="{9C044B66-A4C8-0879-9D2A-07D721C09013}"/>
          </ac:picMkLst>
        </pc:picChg>
        <pc:picChg chg="add del mod ord">
          <ac:chgData name="Белаш Владимир" userId="4eee90dee6c23aae" providerId="Windows Live" clId="Web-{7FCE82EC-E6D9-45A0-8049-297461372C20}" dt="2022-09-19T11:14:34.040" v="32"/>
          <ac:picMkLst>
            <pc:docMk/>
            <pc:sldMk cId="1351651579" sldId="256"/>
            <ac:picMk id="7" creationId="{FB57B412-A3C3-9136-7C2A-CA606CF6C91C}"/>
          </ac:picMkLst>
        </pc:picChg>
        <pc:picChg chg="add mod ord">
          <ac:chgData name="Белаш Владимир" userId="4eee90dee6c23aae" providerId="Windows Live" clId="Web-{7FCE82EC-E6D9-45A0-8049-297461372C20}" dt="2022-09-19T11:51:34.226" v="344"/>
          <ac:picMkLst>
            <pc:docMk/>
            <pc:sldMk cId="1351651579" sldId="256"/>
            <ac:picMk id="8" creationId="{CC041F8C-2F87-2EF7-3328-53CE82CAE992}"/>
          </ac:picMkLst>
        </pc:picChg>
        <pc:cxnChg chg="add del">
          <ac:chgData name="Белаш Владимир" userId="4eee90dee6c23aae" providerId="Windows Live" clId="Web-{7FCE82EC-E6D9-45A0-8049-297461372C20}" dt="2022-09-19T11:15:14.822" v="34"/>
          <ac:cxnSpMkLst>
            <pc:docMk/>
            <pc:sldMk cId="1351651579" sldId="256"/>
            <ac:cxnSpMk id="11" creationId="{EE2E603F-4A95-4FE8-BB06-211DFD75DBEF}"/>
          </ac:cxnSpMkLst>
        </pc:cxnChg>
        <pc:cxnChg chg="add del">
          <ac:chgData name="Белаш Владимир" userId="4eee90dee6c23aae" providerId="Windows Live" clId="Web-{7FCE82EC-E6D9-45A0-8049-297461372C20}" dt="2022-09-19T11:15:14.822" v="34"/>
          <ac:cxnSpMkLst>
            <pc:docMk/>
            <pc:sldMk cId="1351651579" sldId="256"/>
            <ac:cxnSpMk id="12" creationId="{D7CC41EB-2D81-4303-9171-6401B388BA35}"/>
          </ac:cxnSpMkLst>
        </pc:cxnChg>
        <pc:cxnChg chg="add del">
          <ac:chgData name="Белаш Владимир" userId="4eee90dee6c23aae" providerId="Windows Live" clId="Web-{7FCE82EC-E6D9-45A0-8049-297461372C20}" dt="2022-09-19T11:15:27.745" v="36"/>
          <ac:cxnSpMkLst>
            <pc:docMk/>
            <pc:sldMk cId="1351651579" sldId="256"/>
            <ac:cxnSpMk id="16" creationId="{877D2E09-61AE-44FF-8043-0EC739283144}"/>
          </ac:cxnSpMkLst>
        </pc:cxnChg>
      </pc:sldChg>
      <pc:sldChg chg="addSp delSp modSp new mod setBg">
        <pc:chgData name="Белаш Владимир" userId="4eee90dee6c23aae" providerId="Windows Live" clId="Web-{7FCE82EC-E6D9-45A0-8049-297461372C20}" dt="2022-09-19T11:18:28.421" v="57" actId="1076"/>
        <pc:sldMkLst>
          <pc:docMk/>
          <pc:sldMk cId="3022718368" sldId="257"/>
        </pc:sldMkLst>
        <pc:spChg chg="del">
          <ac:chgData name="Белаш Владимир" userId="4eee90dee6c23aae" providerId="Windows Live" clId="Web-{7FCE82EC-E6D9-45A0-8049-297461372C20}" dt="2022-09-19T11:16:46.028" v="47"/>
          <ac:spMkLst>
            <pc:docMk/>
            <pc:sldMk cId="3022718368" sldId="257"/>
            <ac:spMk id="2" creationId="{DBB1BD07-B5A3-EAE0-6507-1A98E869129A}"/>
          </ac:spMkLst>
        </pc:spChg>
        <pc:spChg chg="add del mod">
          <ac:chgData name="Белаш Владимир" userId="4eee90dee6c23aae" providerId="Windows Live" clId="Web-{7FCE82EC-E6D9-45A0-8049-297461372C20}" dt="2022-09-19T11:18:28.421" v="57" actId="1076"/>
          <ac:spMkLst>
            <pc:docMk/>
            <pc:sldMk cId="3022718368" sldId="257"/>
            <ac:spMk id="3" creationId="{D526F964-E6C3-E9F9-7DEF-3EDF9A02E392}"/>
          </ac:spMkLst>
        </pc:spChg>
        <pc:spChg chg="add">
          <ac:chgData name="Белаш Владимир" userId="4eee90dee6c23aae" providerId="Windows Live" clId="Web-{7FCE82EC-E6D9-45A0-8049-297461372C20}" dt="2022-09-19T11:17:21.967" v="52"/>
          <ac:spMkLst>
            <pc:docMk/>
            <pc:sldMk cId="3022718368" sldId="257"/>
            <ac:spMk id="10" creationId="{D2C59203-3788-4E03-B7CF-439D5C388A6A}"/>
          </ac:spMkLst>
        </pc:spChg>
        <pc:spChg chg="add">
          <ac:chgData name="Белаш Владимир" userId="4eee90dee6c23aae" providerId="Windows Live" clId="Web-{7FCE82EC-E6D9-45A0-8049-297461372C20}" dt="2022-09-19T11:17:21.967" v="52"/>
          <ac:spMkLst>
            <pc:docMk/>
            <pc:sldMk cId="3022718368" sldId="257"/>
            <ac:spMk id="12" creationId="{8A058938-758D-450A-9FDB-2F0400AB8BB8}"/>
          </ac:spMkLst>
        </pc:spChg>
        <pc:spChg chg="add">
          <ac:chgData name="Белаш Владимир" userId="4eee90dee6c23aae" providerId="Windows Live" clId="Web-{7FCE82EC-E6D9-45A0-8049-297461372C20}" dt="2022-09-19T11:17:21.967" v="52"/>
          <ac:spMkLst>
            <pc:docMk/>
            <pc:sldMk cId="3022718368" sldId="257"/>
            <ac:spMk id="14" creationId="{9EE816B5-3840-4903-9656-1A721E42817F}"/>
          </ac:spMkLst>
        </pc:spChg>
        <pc:spChg chg="add">
          <ac:chgData name="Белаш Владимир" userId="4eee90dee6c23aae" providerId="Windows Live" clId="Web-{7FCE82EC-E6D9-45A0-8049-297461372C20}" dt="2022-09-19T11:17:21.967" v="52"/>
          <ac:spMkLst>
            <pc:docMk/>
            <pc:sldMk cId="3022718368" sldId="257"/>
            <ac:spMk id="16" creationId="{5F13C2B5-7F4A-48E4-B19A-5A2F9649B359}"/>
          </ac:spMkLst>
        </pc:spChg>
        <pc:spChg chg="add">
          <ac:chgData name="Белаш Владимир" userId="4eee90dee6c23aae" providerId="Windows Live" clId="Web-{7FCE82EC-E6D9-45A0-8049-297461372C20}" dt="2022-09-19T11:17:21.967" v="52"/>
          <ac:spMkLst>
            <pc:docMk/>
            <pc:sldMk cId="3022718368" sldId="257"/>
            <ac:spMk id="18" creationId="{23DE04B1-F136-49DF-BD00-FB3FA754C45E}"/>
          </ac:spMkLst>
        </pc:spChg>
        <pc:picChg chg="add del mod ord">
          <ac:chgData name="Белаш Владимир" userId="4eee90dee6c23aae" providerId="Windows Live" clId="Web-{7FCE82EC-E6D9-45A0-8049-297461372C20}" dt="2022-09-19T11:16:42.731" v="46"/>
          <ac:picMkLst>
            <pc:docMk/>
            <pc:sldMk cId="3022718368" sldId="257"/>
            <ac:picMk id="4" creationId="{7C9E0605-A3EB-6F66-7427-F786540081FA}"/>
          </ac:picMkLst>
        </pc:picChg>
        <pc:picChg chg="add mod">
          <ac:chgData name="Белаш Владимир" userId="4eee90dee6c23aae" providerId="Windows Live" clId="Web-{7FCE82EC-E6D9-45A0-8049-297461372C20}" dt="2022-09-19T11:17:21.967" v="52"/>
          <ac:picMkLst>
            <pc:docMk/>
            <pc:sldMk cId="3022718368" sldId="257"/>
            <ac:picMk id="5" creationId="{8879492E-5C95-0087-7C63-CD09FB94D689}"/>
          </ac:picMkLst>
        </pc:picChg>
      </pc:sldChg>
      <pc:sldChg chg="addSp delSp modSp new">
        <pc:chgData name="Белаш Владимир" userId="4eee90dee6c23aae" providerId="Windows Live" clId="Web-{7FCE82EC-E6D9-45A0-8049-297461372C20}" dt="2022-09-19T11:46:02.576" v="335" actId="14100"/>
        <pc:sldMkLst>
          <pc:docMk/>
          <pc:sldMk cId="3293474047" sldId="258"/>
        </pc:sldMkLst>
        <pc:spChg chg="del">
          <ac:chgData name="Белаш Владимир" userId="4eee90dee6c23aae" providerId="Windows Live" clId="Web-{7FCE82EC-E6D9-45A0-8049-297461372C20}" dt="2022-09-19T11:19:05.954" v="63"/>
          <ac:spMkLst>
            <pc:docMk/>
            <pc:sldMk cId="3293474047" sldId="258"/>
            <ac:spMk id="2" creationId="{7CEEEBC0-01E3-A6E4-2E71-2B5D71823FC2}"/>
          </ac:spMkLst>
        </pc:spChg>
        <pc:spChg chg="mod">
          <ac:chgData name="Белаш Владимир" userId="4eee90dee6c23aae" providerId="Windows Live" clId="Web-{7FCE82EC-E6D9-45A0-8049-297461372C20}" dt="2022-09-19T11:46:02.576" v="335" actId="14100"/>
          <ac:spMkLst>
            <pc:docMk/>
            <pc:sldMk cId="3293474047" sldId="258"/>
            <ac:spMk id="3" creationId="{68EDD5E4-4EC3-6D23-33AB-7576F19463EE}"/>
          </ac:spMkLst>
        </pc:spChg>
        <pc:spChg chg="add mod">
          <ac:chgData name="Белаш Владимир" userId="4eee90dee6c23aae" providerId="Windows Live" clId="Web-{7FCE82EC-E6D9-45A0-8049-297461372C20}" dt="2022-09-19T11:41:26.178" v="300" actId="20577"/>
          <ac:spMkLst>
            <pc:docMk/>
            <pc:sldMk cId="3293474047" sldId="258"/>
            <ac:spMk id="573" creationId="{D53DC4B0-4E17-B2B3-589B-0DDAA8E05FC7}"/>
          </ac:spMkLst>
        </pc:spChg>
        <pc:spChg chg="add mod">
          <ac:chgData name="Белаш Владимир" userId="4eee90dee6c23aae" providerId="Windows Live" clId="Web-{7FCE82EC-E6D9-45A0-8049-297461372C20}" dt="2022-09-19T11:42:28.523" v="309" actId="20577"/>
          <ac:spMkLst>
            <pc:docMk/>
            <pc:sldMk cId="3293474047" sldId="258"/>
            <ac:spMk id="574" creationId="{3A8AC4B0-805F-8B40-DA7E-213997E30129}"/>
          </ac:spMkLst>
        </pc:spChg>
        <pc:spChg chg="add mod">
          <ac:chgData name="Белаш Владимир" userId="4eee90dee6c23aae" providerId="Windows Live" clId="Web-{7FCE82EC-E6D9-45A0-8049-297461372C20}" dt="2022-09-19T11:41:50.991" v="305" actId="20577"/>
          <ac:spMkLst>
            <pc:docMk/>
            <pc:sldMk cId="3293474047" sldId="258"/>
            <ac:spMk id="575" creationId="{B6D4201E-905A-FB2B-9F94-BF8272365DC3}"/>
          </ac:spMkLst>
        </pc:spChg>
        <pc:spChg chg="add mod">
          <ac:chgData name="Белаш Владимир" userId="4eee90dee6c23aae" providerId="Windows Live" clId="Web-{7FCE82EC-E6D9-45A0-8049-297461372C20}" dt="2022-09-19T11:41:56.601" v="306" actId="20577"/>
          <ac:spMkLst>
            <pc:docMk/>
            <pc:sldMk cId="3293474047" sldId="258"/>
            <ac:spMk id="576" creationId="{56B5273B-6248-F149-1444-43988291A62D}"/>
          </ac:spMkLst>
        </pc:spChg>
        <pc:grpChg chg="add mod">
          <ac:chgData name="Белаш Владимир" userId="4eee90dee6c23aae" providerId="Windows Live" clId="Web-{7FCE82EC-E6D9-45A0-8049-297461372C20}" dt="2022-09-19T11:42:07.366" v="307" actId="14100"/>
          <ac:grpSpMkLst>
            <pc:docMk/>
            <pc:sldMk cId="3293474047" sldId="258"/>
            <ac:grpSpMk id="577" creationId="{7190900E-13AB-05B4-3CC8-FDAA3E8F54CE}"/>
          </ac:grpSpMkLst>
        </pc:grpChg>
        <pc:graphicFrameChg chg="add del mod modGraphic">
          <ac:chgData name="Белаш Владимир" userId="4eee90dee6c23aae" providerId="Windows Live" clId="Web-{7FCE82EC-E6D9-45A0-8049-297461372C20}" dt="2022-09-19T11:19:45.767" v="70"/>
          <ac:graphicFrameMkLst>
            <pc:docMk/>
            <pc:sldMk cId="3293474047" sldId="258"/>
            <ac:graphicFrameMk id="4" creationId="{3E274803-F013-DDD1-B6DA-C1FBEE3788DF}"/>
          </ac:graphicFrameMkLst>
        </pc:graphicFrameChg>
        <pc:graphicFrameChg chg="add del mod modGraphic">
          <ac:chgData name="Белаш Владимир" userId="4eee90dee6c23aae" providerId="Windows Live" clId="Web-{7FCE82EC-E6D9-45A0-8049-297461372C20}" dt="2022-09-19T11:23:35.945" v="115"/>
          <ac:graphicFrameMkLst>
            <pc:docMk/>
            <pc:sldMk cId="3293474047" sldId="258"/>
            <ac:graphicFrameMk id="50" creationId="{F6D7327A-B5B3-517A-80D6-8B8622FD7A29}"/>
          </ac:graphicFrameMkLst>
        </pc:graphicFrameChg>
        <pc:graphicFrameChg chg="add del mod modGraphic">
          <ac:chgData name="Белаш Владимир" userId="4eee90dee6c23aae" providerId="Windows Live" clId="Web-{7FCE82EC-E6D9-45A0-8049-297461372C20}" dt="2022-09-19T11:23:54.180" v="117"/>
          <ac:graphicFrameMkLst>
            <pc:docMk/>
            <pc:sldMk cId="3293474047" sldId="258"/>
            <ac:graphicFrameMk id="537" creationId="{3FF3FFC4-3036-CC7D-1D90-BB08A2B5345C}"/>
          </ac:graphicFrameMkLst>
        </pc:graphicFrameChg>
        <pc:graphicFrameChg chg="add del mod modGraphic">
          <ac:chgData name="Белаш Владимир" userId="4eee90dee6c23aae" providerId="Windows Live" clId="Web-{7FCE82EC-E6D9-45A0-8049-297461372C20}" dt="2022-09-19T11:24:23.619" v="121"/>
          <ac:graphicFrameMkLst>
            <pc:docMk/>
            <pc:sldMk cId="3293474047" sldId="258"/>
            <ac:graphicFrameMk id="546" creationId="{3DB7DFD6-A6FD-5573-45C6-913B691F0251}"/>
          </ac:graphicFrameMkLst>
        </pc:graphicFrameChg>
        <pc:graphicFrameChg chg="add del mod modGraphic">
          <ac:chgData name="Белаш Владимир" userId="4eee90dee6c23aae" providerId="Windows Live" clId="Web-{7FCE82EC-E6D9-45A0-8049-297461372C20}" dt="2022-09-19T11:24:54.166" v="123"/>
          <ac:graphicFrameMkLst>
            <pc:docMk/>
            <pc:sldMk cId="3293474047" sldId="258"/>
            <ac:graphicFrameMk id="565" creationId="{57272E2F-9F09-4857-766D-9B41D2D4A72E}"/>
          </ac:graphicFrameMkLst>
        </pc:graphicFrameChg>
        <pc:picChg chg="add del mod">
          <ac:chgData name="Белаш Владимир" userId="4eee90dee6c23aae" providerId="Windows Live" clId="Web-{7FCE82EC-E6D9-45A0-8049-297461372C20}" dt="2022-09-19T11:28:29.813" v="127"/>
          <ac:picMkLst>
            <pc:docMk/>
            <pc:sldMk cId="3293474047" sldId="258"/>
            <ac:picMk id="572" creationId="{3E0E9472-1E67-5BB5-CDFA-60567744F20D}"/>
          </ac:picMkLst>
        </pc:picChg>
        <pc:picChg chg="add mod">
          <ac:chgData name="Белаш Владимир" userId="4eee90dee6c23aae" providerId="Windows Live" clId="Web-{7FCE82EC-E6D9-45A0-8049-297461372C20}" dt="2022-09-19T11:45:03.981" v="323" actId="1076"/>
          <ac:picMkLst>
            <pc:docMk/>
            <pc:sldMk cId="3293474047" sldId="258"/>
            <ac:picMk id="578" creationId="{90265715-8B6A-F89A-E996-357FC53F229B}"/>
          </ac:picMkLst>
        </pc:picChg>
        <pc:picChg chg="add mod">
          <ac:chgData name="Белаш Владимир" userId="4eee90dee6c23aae" providerId="Windows Live" clId="Web-{7FCE82EC-E6D9-45A0-8049-297461372C20}" dt="2022-09-19T11:44:52.387" v="320" actId="1076"/>
          <ac:picMkLst>
            <pc:docMk/>
            <pc:sldMk cId="3293474047" sldId="258"/>
            <ac:picMk id="579" creationId="{965536C2-3761-A11C-B0C5-3F92FB42154A}"/>
          </ac:picMkLst>
        </pc:picChg>
        <pc:picChg chg="add mod">
          <ac:chgData name="Белаш Владимир" userId="4eee90dee6c23aae" providerId="Windows Live" clId="Web-{7FCE82EC-E6D9-45A0-8049-297461372C20}" dt="2022-09-19T11:44:57.621" v="321" actId="1076"/>
          <ac:picMkLst>
            <pc:docMk/>
            <pc:sldMk cId="3293474047" sldId="258"/>
            <ac:picMk id="580" creationId="{89A048EF-9381-EE62-72C1-73EC97D713C6}"/>
          </ac:picMkLst>
        </pc:picChg>
        <pc:picChg chg="add del mod">
          <ac:chgData name="Белаш Владимир" userId="4eee90dee6c23aae" providerId="Windows Live" clId="Web-{7FCE82EC-E6D9-45A0-8049-297461372C20}" dt="2022-09-19T11:45:09.575" v="325"/>
          <ac:picMkLst>
            <pc:docMk/>
            <pc:sldMk cId="3293474047" sldId="258"/>
            <ac:picMk id="581" creationId="{571C2CFB-65DC-FDA9-F9CA-B04D505BF3E5}"/>
          </ac:picMkLst>
        </pc:picChg>
        <pc:picChg chg="add mod">
          <ac:chgData name="Белаш Владимир" userId="4eee90dee6c23aae" providerId="Windows Live" clId="Web-{7FCE82EC-E6D9-45A0-8049-297461372C20}" dt="2022-09-19T11:45:25.919" v="328" actId="1076"/>
          <ac:picMkLst>
            <pc:docMk/>
            <pc:sldMk cId="3293474047" sldId="258"/>
            <ac:picMk id="582" creationId="{5535E700-44DD-0022-3DCB-4139A783BF17}"/>
          </ac:picMkLst>
        </pc:picChg>
      </pc:sldChg>
      <pc:sldChg chg="addSp delSp modSp new">
        <pc:chgData name="Белаш Владимир" userId="4eee90dee6c23aae" providerId="Windows Live" clId="Web-{7FCE82EC-E6D9-45A0-8049-297461372C20}" dt="2022-09-19T12:12:10.166" v="989" actId="14100"/>
        <pc:sldMkLst>
          <pc:docMk/>
          <pc:sldMk cId="1697157720" sldId="259"/>
        </pc:sldMkLst>
        <pc:spChg chg="del">
          <ac:chgData name="Белаш Владимир" userId="4eee90dee6c23aae" providerId="Windows Live" clId="Web-{7FCE82EC-E6D9-45A0-8049-297461372C20}" dt="2022-09-19T11:53:18.213" v="359"/>
          <ac:spMkLst>
            <pc:docMk/>
            <pc:sldMk cId="1697157720" sldId="259"/>
            <ac:spMk id="2" creationId="{222A21D9-E10C-3FA0-2D78-659007D519B9}"/>
          </ac:spMkLst>
        </pc:spChg>
        <pc:spChg chg="del">
          <ac:chgData name="Белаш Владимир" userId="4eee90dee6c23aae" providerId="Windows Live" clId="Web-{7FCE82EC-E6D9-45A0-8049-297461372C20}" dt="2022-09-19T11:53:22.307" v="360"/>
          <ac:spMkLst>
            <pc:docMk/>
            <pc:sldMk cId="1697157720" sldId="259"/>
            <ac:spMk id="3" creationId="{79BCEA3E-7120-F76B-9858-AD576CEDCD13}"/>
          </ac:spMkLst>
        </pc:spChg>
        <pc:graphicFrameChg chg="add del mod modGraphic">
          <ac:chgData name="Белаш Владимир" userId="4eee90dee6c23aae" providerId="Windows Live" clId="Web-{7FCE82EC-E6D9-45A0-8049-297461372C20}" dt="2022-09-19T11:54:11.214" v="375"/>
          <ac:graphicFrameMkLst>
            <pc:docMk/>
            <pc:sldMk cId="1697157720" sldId="259"/>
            <ac:graphicFrameMk id="4" creationId="{FE629947-49C7-DDFD-81A3-BE8D2D05AA52}"/>
          </ac:graphicFrameMkLst>
        </pc:graphicFrameChg>
        <pc:graphicFrameChg chg="add del mod modGraphic">
          <ac:chgData name="Белаш Владимир" userId="4eee90dee6c23aae" providerId="Windows Live" clId="Web-{7FCE82EC-E6D9-45A0-8049-297461372C20}" dt="2022-09-19T11:55:51.389" v="450"/>
          <ac:graphicFrameMkLst>
            <pc:docMk/>
            <pc:sldMk cId="1697157720" sldId="259"/>
            <ac:graphicFrameMk id="71" creationId="{70C4A535-9FDD-2CA9-8B26-D56620D84EA4}"/>
          </ac:graphicFrameMkLst>
        </pc:graphicFrameChg>
        <pc:graphicFrameChg chg="add mod modGraphic">
          <ac:chgData name="Белаш Владимир" userId="4eee90dee6c23aae" providerId="Windows Live" clId="Web-{7FCE82EC-E6D9-45A0-8049-297461372C20}" dt="2022-09-19T12:12:10.166" v="989" actId="14100"/>
          <ac:graphicFrameMkLst>
            <pc:docMk/>
            <pc:sldMk cId="1697157720" sldId="259"/>
            <ac:graphicFrameMk id="672" creationId="{B162B2EA-7037-0622-BB98-09437557E23D}"/>
          </ac:graphicFrameMkLst>
        </pc:graphicFrameChg>
      </pc:sldChg>
      <pc:sldChg chg="addSp delSp modSp new mod setBg">
        <pc:chgData name="Белаш Владимир" userId="4eee90dee6c23aae" providerId="Windows Live" clId="Web-{7FCE82EC-E6D9-45A0-8049-297461372C20}" dt="2022-09-19T12:12:43.307" v="990"/>
        <pc:sldMkLst>
          <pc:docMk/>
          <pc:sldMk cId="780914112" sldId="260"/>
        </pc:sldMkLst>
        <pc:spChg chg="mod">
          <ac:chgData name="Белаш Владимир" userId="4eee90dee6c23aae" providerId="Windows Live" clId="Web-{7FCE82EC-E6D9-45A0-8049-297461372C20}" dt="2022-09-19T12:11:46.790" v="987"/>
          <ac:spMkLst>
            <pc:docMk/>
            <pc:sldMk cId="780914112" sldId="260"/>
            <ac:spMk id="2" creationId="{BCEFB0F5-35D0-19F9-BB34-8EA3E2EB92FF}"/>
          </ac:spMkLst>
        </pc:spChg>
        <pc:spChg chg="del">
          <ac:chgData name="Белаш Владимир" userId="4eee90dee6c23aae" providerId="Windows Live" clId="Web-{7FCE82EC-E6D9-45A0-8049-297461372C20}" dt="2022-09-19T12:06:59.485" v="949"/>
          <ac:spMkLst>
            <pc:docMk/>
            <pc:sldMk cId="780914112" sldId="260"/>
            <ac:spMk id="3" creationId="{BAE59FF2-FFA7-4403-3911-6897D2C8F1B7}"/>
          </ac:spMkLst>
        </pc:spChg>
        <pc:spChg chg="add del mod">
          <ac:chgData name="Белаш Владимир" userId="4eee90dee6c23aae" providerId="Windows Live" clId="Web-{7FCE82EC-E6D9-45A0-8049-297461372C20}" dt="2022-09-19T12:09:39.552" v="965"/>
          <ac:spMkLst>
            <pc:docMk/>
            <pc:sldMk cId="780914112" sldId="260"/>
            <ac:spMk id="84" creationId="{77811B6E-99B5-B62D-997C-7303B33DEFE2}"/>
          </ac:spMkLst>
        </pc:spChg>
        <pc:spChg chg="add del">
          <ac:chgData name="Белаш Владимир" userId="4eee90dee6c23aae" providerId="Windows Live" clId="Web-{7FCE82EC-E6D9-45A0-8049-297461372C20}" dt="2022-09-19T12:11:41.383" v="984"/>
          <ac:spMkLst>
            <pc:docMk/>
            <pc:sldMk cId="780914112" sldId="260"/>
            <ac:spMk id="90" creationId="{06204E07-6F63-4D3E-B413-652FC095AB79}"/>
          </ac:spMkLst>
        </pc:spChg>
        <pc:spChg chg="add del">
          <ac:chgData name="Белаш Владимир" userId="4eee90dee6c23aae" providerId="Windows Live" clId="Web-{7FCE82EC-E6D9-45A0-8049-297461372C20}" dt="2022-09-19T12:11:41.383" v="984"/>
          <ac:spMkLst>
            <pc:docMk/>
            <pc:sldMk cId="780914112" sldId="260"/>
            <ac:spMk id="92" creationId="{1A2C2B4C-DD5B-4BFB-A18E-0E2FA0125E1C}"/>
          </ac:spMkLst>
        </pc:spChg>
        <pc:spChg chg="add del">
          <ac:chgData name="Белаш Владимир" userId="4eee90dee6c23aae" providerId="Windows Live" clId="Web-{7FCE82EC-E6D9-45A0-8049-297461372C20}" dt="2022-09-19T12:11:45.915" v="986"/>
          <ac:spMkLst>
            <pc:docMk/>
            <pc:sldMk cId="780914112" sldId="260"/>
            <ac:spMk id="94" creationId="{D4842243-8D8F-4D37-8FC3-09A660E7AE3E}"/>
          </ac:spMkLst>
        </pc:spChg>
        <pc:spChg chg="add del">
          <ac:chgData name="Белаш Владимир" userId="4eee90dee6c23aae" providerId="Windows Live" clId="Web-{7FCE82EC-E6D9-45A0-8049-297461372C20}" dt="2022-09-19T12:11:45.915" v="986"/>
          <ac:spMkLst>
            <pc:docMk/>
            <pc:sldMk cId="780914112" sldId="260"/>
            <ac:spMk id="95" creationId="{02FF53E3-0DDC-4270-9698-6F5D68343F55}"/>
          </ac:spMkLst>
        </pc:spChg>
        <pc:spChg chg="add">
          <ac:chgData name="Белаш Владимир" userId="4eee90dee6c23aae" providerId="Windows Live" clId="Web-{7FCE82EC-E6D9-45A0-8049-297461372C20}" dt="2022-09-19T12:11:46.790" v="987"/>
          <ac:spMkLst>
            <pc:docMk/>
            <pc:sldMk cId="780914112" sldId="260"/>
            <ac:spMk id="96" creationId="{252F6D40-1969-431D-97A1-D6439AD90942}"/>
          </ac:spMkLst>
        </pc:spChg>
        <pc:spChg chg="add">
          <ac:chgData name="Белаш Владимир" userId="4eee90dee6c23aae" providerId="Windows Live" clId="Web-{7FCE82EC-E6D9-45A0-8049-297461372C20}" dt="2022-09-19T12:11:46.790" v="987"/>
          <ac:spMkLst>
            <pc:docMk/>
            <pc:sldMk cId="780914112" sldId="260"/>
            <ac:spMk id="97" creationId="{C1C08158-5BFB-475E-AFFD-3119675BE108}"/>
          </ac:spMkLst>
        </pc:spChg>
        <pc:spChg chg="add">
          <ac:chgData name="Белаш Владимир" userId="4eee90dee6c23aae" providerId="Windows Live" clId="Web-{7FCE82EC-E6D9-45A0-8049-297461372C20}" dt="2022-09-19T12:11:46.790" v="987"/>
          <ac:spMkLst>
            <pc:docMk/>
            <pc:sldMk cId="780914112" sldId="260"/>
            <ac:spMk id="98" creationId="{4F5923A5-3EA5-4A1F-8FB1-6E9E4AC90BEF}"/>
          </ac:spMkLst>
        </pc:spChg>
        <pc:spChg chg="add">
          <ac:chgData name="Белаш Владимир" userId="4eee90dee6c23aae" providerId="Windows Live" clId="Web-{7FCE82EC-E6D9-45A0-8049-297461372C20}" dt="2022-09-19T12:11:46.790" v="987"/>
          <ac:spMkLst>
            <pc:docMk/>
            <pc:sldMk cId="780914112" sldId="260"/>
            <ac:spMk id="99" creationId="{1850567E-9970-49B5-8036-68DF198AB106}"/>
          </ac:spMkLst>
        </pc:spChg>
        <pc:graphicFrameChg chg="add del mod modGraphic">
          <ac:chgData name="Белаш Владимир" userId="4eee90dee6c23aae" providerId="Windows Live" clId="Web-{7FCE82EC-E6D9-45A0-8049-297461372C20}" dt="2022-09-19T12:07:39.564" v="951"/>
          <ac:graphicFrameMkLst>
            <pc:docMk/>
            <pc:sldMk cId="780914112" sldId="260"/>
            <ac:graphicFrameMk id="4" creationId="{9FF4F11D-36D3-A52E-8135-EE1F1FB013B2}"/>
          </ac:graphicFrameMkLst>
        </pc:graphicFrameChg>
        <pc:graphicFrameChg chg="add del mod modGraphic">
          <ac:chgData name="Белаш Владимир" userId="4eee90dee6c23aae" providerId="Windows Live" clId="Web-{7FCE82EC-E6D9-45A0-8049-297461372C20}" dt="2022-09-19T12:09:08.957" v="960"/>
          <ac:graphicFrameMkLst>
            <pc:docMk/>
            <pc:sldMk cId="780914112" sldId="260"/>
            <ac:graphicFrameMk id="15" creationId="{6D096C52-4818-4D1C-5DE9-179C5165B95E}"/>
          </ac:graphicFrameMkLst>
        </pc:graphicFrameChg>
        <pc:graphicFrameChg chg="add mod modGraphic">
          <ac:chgData name="Белаш Владимир" userId="4eee90dee6c23aae" providerId="Windows Live" clId="Web-{7FCE82EC-E6D9-45A0-8049-297461372C20}" dt="2022-09-19T12:12:43.307" v="990"/>
          <ac:graphicFrameMkLst>
            <pc:docMk/>
            <pc:sldMk cId="780914112" sldId="260"/>
            <ac:graphicFrameMk id="85" creationId="{AD4616F4-2C0B-798A-30BA-4E9281CDDB30}"/>
          </ac:graphicFrameMkLst>
        </pc:graphicFrameChg>
      </pc:sldChg>
      <pc:sldChg chg="addSp delSp modSp new mod setBg">
        <pc:chgData name="Белаш Владимир" userId="4eee90dee6c23aae" providerId="Windows Live" clId="Web-{7FCE82EC-E6D9-45A0-8049-297461372C20}" dt="2022-09-19T12:14:06.262" v="1003"/>
        <pc:sldMkLst>
          <pc:docMk/>
          <pc:sldMk cId="3209703539" sldId="261"/>
        </pc:sldMkLst>
        <pc:spChg chg="del">
          <ac:chgData name="Белаш Владимир" userId="4eee90dee6c23aae" providerId="Windows Live" clId="Web-{7FCE82EC-E6D9-45A0-8049-297461372C20}" dt="2022-09-19T12:13:24.433" v="993"/>
          <ac:spMkLst>
            <pc:docMk/>
            <pc:sldMk cId="3209703539" sldId="261"/>
            <ac:spMk id="2" creationId="{CE30B544-FD8D-576F-BCD8-978A7F966165}"/>
          </ac:spMkLst>
        </pc:spChg>
        <pc:spChg chg="del">
          <ac:chgData name="Белаш Владимир" userId="4eee90dee6c23aae" providerId="Windows Live" clId="Web-{7FCE82EC-E6D9-45A0-8049-297461372C20}" dt="2022-09-19T12:13:21.949" v="992"/>
          <ac:spMkLst>
            <pc:docMk/>
            <pc:sldMk cId="3209703539" sldId="261"/>
            <ac:spMk id="3" creationId="{773BD40B-E4D7-81DF-4E96-90C18AEAC0FF}"/>
          </ac:spMkLst>
        </pc:spChg>
        <pc:spChg chg="add del">
          <ac:chgData name="Белаш Владимир" userId="4eee90dee6c23aae" providerId="Windows Live" clId="Web-{7FCE82EC-E6D9-45A0-8049-297461372C20}" dt="2022-09-19T12:13:51.996" v="996"/>
          <ac:spMkLst>
            <pc:docMk/>
            <pc:sldMk cId="3209703539" sldId="261"/>
            <ac:spMk id="9" creationId="{AE192E3E-68A9-4F36-936C-1C8D0B9EF132}"/>
          </ac:spMkLst>
        </pc:spChg>
        <pc:spChg chg="add del">
          <ac:chgData name="Белаш Владимир" userId="4eee90dee6c23aae" providerId="Windows Live" clId="Web-{7FCE82EC-E6D9-45A0-8049-297461372C20}" dt="2022-09-19T12:13:51.996" v="996"/>
          <ac:spMkLst>
            <pc:docMk/>
            <pc:sldMk cId="3209703539" sldId="261"/>
            <ac:spMk id="11" creationId="{6362EDFF-7BE1-4149-A745-FFD7211E6CE1}"/>
          </ac:spMkLst>
        </pc:spChg>
        <pc:spChg chg="add del">
          <ac:chgData name="Белаш Владимир" userId="4eee90dee6c23aae" providerId="Windows Live" clId="Web-{7FCE82EC-E6D9-45A0-8049-297461372C20}" dt="2022-09-19T12:13:51.996" v="996"/>
          <ac:spMkLst>
            <pc:docMk/>
            <pc:sldMk cId="3209703539" sldId="261"/>
            <ac:spMk id="13" creationId="{15780A6B-6EF3-49A7-8518-16EAF321F7FD}"/>
          </ac:spMkLst>
        </pc:spChg>
        <pc:spChg chg="add del">
          <ac:chgData name="Белаш Владимир" userId="4eee90dee6c23aae" providerId="Windows Live" clId="Web-{7FCE82EC-E6D9-45A0-8049-297461372C20}" dt="2022-09-19T12:13:58.043" v="998"/>
          <ac:spMkLst>
            <pc:docMk/>
            <pc:sldMk cId="3209703539" sldId="261"/>
            <ac:spMk id="15" creationId="{AE192E3E-68A9-4F36-936C-1C8D0B9EF132}"/>
          </ac:spMkLst>
        </pc:spChg>
        <pc:spChg chg="add del">
          <ac:chgData name="Белаш Владимир" userId="4eee90dee6c23aae" providerId="Windows Live" clId="Web-{7FCE82EC-E6D9-45A0-8049-297461372C20}" dt="2022-09-19T12:13:58.043" v="998"/>
          <ac:spMkLst>
            <pc:docMk/>
            <pc:sldMk cId="3209703539" sldId="261"/>
            <ac:spMk id="16" creationId="{42672FEA-C1AC-4B4F-A17E-EBAA19E4C85E}"/>
          </ac:spMkLst>
        </pc:spChg>
        <pc:spChg chg="add del">
          <ac:chgData name="Белаш Владимир" userId="4eee90dee6c23aae" providerId="Windows Live" clId="Web-{7FCE82EC-E6D9-45A0-8049-297461372C20}" dt="2022-09-19T12:13:58.043" v="998"/>
          <ac:spMkLst>
            <pc:docMk/>
            <pc:sldMk cId="3209703539" sldId="261"/>
            <ac:spMk id="17" creationId="{69641DCA-C5FD-4DDE-80D5-3B5D3C665B6D}"/>
          </ac:spMkLst>
        </pc:spChg>
        <pc:spChg chg="add del">
          <ac:chgData name="Белаш Владимир" userId="4eee90dee6c23aae" providerId="Windows Live" clId="Web-{7FCE82EC-E6D9-45A0-8049-297461372C20}" dt="2022-09-19T12:14:03.247" v="1000"/>
          <ac:spMkLst>
            <pc:docMk/>
            <pc:sldMk cId="3209703539" sldId="261"/>
            <ac:spMk id="19" creationId="{AE192E3E-68A9-4F36-936C-1C8D0B9EF132}"/>
          </ac:spMkLst>
        </pc:spChg>
        <pc:spChg chg="add del">
          <ac:chgData name="Белаш Владимир" userId="4eee90dee6c23aae" providerId="Windows Live" clId="Web-{7FCE82EC-E6D9-45A0-8049-297461372C20}" dt="2022-09-19T12:14:03.247" v="1000"/>
          <ac:spMkLst>
            <pc:docMk/>
            <pc:sldMk cId="3209703539" sldId="261"/>
            <ac:spMk id="20" creationId="{6362EDFF-7BE1-4149-A745-FFD7211E6CE1}"/>
          </ac:spMkLst>
        </pc:spChg>
        <pc:spChg chg="add del">
          <ac:chgData name="Белаш Владимир" userId="4eee90dee6c23aae" providerId="Windows Live" clId="Web-{7FCE82EC-E6D9-45A0-8049-297461372C20}" dt="2022-09-19T12:14:03.247" v="1000"/>
          <ac:spMkLst>
            <pc:docMk/>
            <pc:sldMk cId="3209703539" sldId="261"/>
            <ac:spMk id="21" creationId="{15780A6B-6EF3-49A7-8518-16EAF321F7FD}"/>
          </ac:spMkLst>
        </pc:spChg>
        <pc:spChg chg="add del">
          <ac:chgData name="Белаш Владимир" userId="4eee90dee6c23aae" providerId="Windows Live" clId="Web-{7FCE82EC-E6D9-45A0-8049-297461372C20}" dt="2022-09-19T12:14:06.262" v="1002"/>
          <ac:spMkLst>
            <pc:docMk/>
            <pc:sldMk cId="3209703539" sldId="261"/>
            <ac:spMk id="23" creationId="{AE192E3E-68A9-4F36-936C-1C8D0B9EF132}"/>
          </ac:spMkLst>
        </pc:spChg>
        <pc:spChg chg="add del">
          <ac:chgData name="Белаш Владимир" userId="4eee90dee6c23aae" providerId="Windows Live" clId="Web-{7FCE82EC-E6D9-45A0-8049-297461372C20}" dt="2022-09-19T12:14:06.262" v="1002"/>
          <ac:spMkLst>
            <pc:docMk/>
            <pc:sldMk cId="3209703539" sldId="261"/>
            <ac:spMk id="24" creationId="{6362EDFF-7BE1-4149-A745-FFD7211E6CE1}"/>
          </ac:spMkLst>
        </pc:spChg>
        <pc:spChg chg="add">
          <ac:chgData name="Белаш Владимир" userId="4eee90dee6c23aae" providerId="Windows Live" clId="Web-{7FCE82EC-E6D9-45A0-8049-297461372C20}" dt="2022-09-19T12:14:06.262" v="1003"/>
          <ac:spMkLst>
            <pc:docMk/>
            <pc:sldMk cId="3209703539" sldId="261"/>
            <ac:spMk id="26" creationId="{AE192E3E-68A9-4F36-936C-1C8D0B9EF132}"/>
          </ac:spMkLst>
        </pc:spChg>
        <pc:spChg chg="add">
          <ac:chgData name="Белаш Владимир" userId="4eee90dee6c23aae" providerId="Windows Live" clId="Web-{7FCE82EC-E6D9-45A0-8049-297461372C20}" dt="2022-09-19T12:14:06.262" v="1003"/>
          <ac:spMkLst>
            <pc:docMk/>
            <pc:sldMk cId="3209703539" sldId="261"/>
            <ac:spMk id="27" creationId="{6362EDFF-7BE1-4149-A745-FFD7211E6CE1}"/>
          </ac:spMkLst>
        </pc:spChg>
        <pc:spChg chg="add">
          <ac:chgData name="Белаш Владимир" userId="4eee90dee6c23aae" providerId="Windows Live" clId="Web-{7FCE82EC-E6D9-45A0-8049-297461372C20}" dt="2022-09-19T12:14:06.262" v="1003"/>
          <ac:spMkLst>
            <pc:docMk/>
            <pc:sldMk cId="3209703539" sldId="261"/>
            <ac:spMk id="28" creationId="{15780A6B-6EF3-49A7-8518-16EAF321F7FD}"/>
          </ac:spMkLst>
        </pc:spChg>
        <pc:picChg chg="add mod">
          <ac:chgData name="Белаш Владимир" userId="4eee90dee6c23aae" providerId="Windows Live" clId="Web-{7FCE82EC-E6D9-45A0-8049-297461372C20}" dt="2022-09-19T12:14:06.262" v="1003"/>
          <ac:picMkLst>
            <pc:docMk/>
            <pc:sldMk cId="3209703539" sldId="261"/>
            <ac:picMk id="4" creationId="{EC97EE54-7B4C-8632-C1A3-8900EFBAA74C}"/>
          </ac:picMkLst>
        </pc:picChg>
      </pc:sldChg>
      <pc:sldChg chg="addSp delSp modSp new mod setBg">
        <pc:chgData name="Белаш Владимир" userId="4eee90dee6c23aae" providerId="Windows Live" clId="Web-{7FCE82EC-E6D9-45A0-8049-297461372C20}" dt="2022-09-19T12:17:16.174" v="1033"/>
        <pc:sldMkLst>
          <pc:docMk/>
          <pc:sldMk cId="3529415337" sldId="262"/>
        </pc:sldMkLst>
        <pc:spChg chg="mod">
          <ac:chgData name="Белаш Владимир" userId="4eee90dee6c23aae" providerId="Windows Live" clId="Web-{7FCE82EC-E6D9-45A0-8049-297461372C20}" dt="2022-09-19T12:16:20.829" v="1030"/>
          <ac:spMkLst>
            <pc:docMk/>
            <pc:sldMk cId="3529415337" sldId="262"/>
            <ac:spMk id="2" creationId="{7D67A3C1-9801-984B-2A56-D39A092C9FBC}"/>
          </ac:spMkLst>
        </pc:spChg>
        <pc:spChg chg="del">
          <ac:chgData name="Белаш Владимир" userId="4eee90dee6c23aae" providerId="Windows Live" clId="Web-{7FCE82EC-E6D9-45A0-8049-297461372C20}" dt="2022-09-19T12:14:22.794" v="1009"/>
          <ac:spMkLst>
            <pc:docMk/>
            <pc:sldMk cId="3529415337" sldId="262"/>
            <ac:spMk id="3" creationId="{4B4EA954-9616-BA2B-24D1-E122C45A3BD1}"/>
          </ac:spMkLst>
        </pc:spChg>
        <pc:spChg chg="add">
          <ac:chgData name="Белаш Владимир" userId="4eee90dee6c23aae" providerId="Windows Live" clId="Web-{7FCE82EC-E6D9-45A0-8049-297461372C20}" dt="2022-09-19T12:16:20.829" v="1030"/>
          <ac:spMkLst>
            <pc:docMk/>
            <pc:sldMk cId="3529415337" sldId="262"/>
            <ac:spMk id="9" creationId="{C1C08158-5BFB-475E-AFFD-3119675BE108}"/>
          </ac:spMkLst>
        </pc:spChg>
        <pc:spChg chg="add">
          <ac:chgData name="Белаш Владимир" userId="4eee90dee6c23aae" providerId="Windows Live" clId="Web-{7FCE82EC-E6D9-45A0-8049-297461372C20}" dt="2022-09-19T12:16:20.829" v="1030"/>
          <ac:spMkLst>
            <pc:docMk/>
            <pc:sldMk cId="3529415337" sldId="262"/>
            <ac:spMk id="11" creationId="{4F5923A5-3EA5-4A1F-8FB1-6E9E4AC90BEF}"/>
          </ac:spMkLst>
        </pc:spChg>
        <pc:spChg chg="add">
          <ac:chgData name="Белаш Владимир" userId="4eee90dee6c23aae" providerId="Windows Live" clId="Web-{7FCE82EC-E6D9-45A0-8049-297461372C20}" dt="2022-09-19T12:16:20.829" v="1030"/>
          <ac:spMkLst>
            <pc:docMk/>
            <pc:sldMk cId="3529415337" sldId="262"/>
            <ac:spMk id="13" creationId="{1850567E-9970-49B5-8036-68DF198AB106}"/>
          </ac:spMkLst>
        </pc:spChg>
        <pc:spChg chg="add">
          <ac:chgData name="Белаш Владимир" userId="4eee90dee6c23aae" providerId="Windows Live" clId="Web-{7FCE82EC-E6D9-45A0-8049-297461372C20}" dt="2022-09-19T12:16:20.829" v="1030"/>
          <ac:spMkLst>
            <pc:docMk/>
            <pc:sldMk cId="3529415337" sldId="262"/>
            <ac:spMk id="15" creationId="{252F6D40-1969-431D-97A1-D6439AD90942}"/>
          </ac:spMkLst>
        </pc:spChg>
        <pc:graphicFrameChg chg="add mod modGraphic">
          <ac:chgData name="Белаш Владимир" userId="4eee90dee6c23aae" providerId="Windows Live" clId="Web-{7FCE82EC-E6D9-45A0-8049-297461372C20}" dt="2022-09-19T12:16:20.829" v="1030"/>
          <ac:graphicFrameMkLst>
            <pc:docMk/>
            <pc:sldMk cId="3529415337" sldId="262"/>
            <ac:graphicFrameMk id="4" creationId="{5336B085-B083-6B86-A22C-F3F2A987E055}"/>
          </ac:graphicFrameMkLst>
        </pc:graphicFrameChg>
        <pc:picChg chg="add del mod">
          <ac:chgData name="Белаш Владимир" userId="4eee90dee6c23aae" providerId="Windows Live" clId="Web-{7FCE82EC-E6D9-45A0-8049-297461372C20}" dt="2022-09-19T12:17:16.174" v="1033"/>
          <ac:picMkLst>
            <pc:docMk/>
            <pc:sldMk cId="3529415337" sldId="262"/>
            <ac:picMk id="139" creationId="{71A170E0-9F98-833B-86BF-C2D530811217}"/>
          </ac:picMkLst>
        </pc:picChg>
      </pc:sldChg>
      <pc:sldChg chg="addSp delSp modSp new mod setBg">
        <pc:chgData name="Белаш Владимир" userId="4eee90dee6c23aae" providerId="Windows Live" clId="Web-{7FCE82EC-E6D9-45A0-8049-297461372C20}" dt="2022-09-19T12:19:03.349" v="1053" actId="1076"/>
        <pc:sldMkLst>
          <pc:docMk/>
          <pc:sldMk cId="1649653074" sldId="263"/>
        </pc:sldMkLst>
        <pc:spChg chg="del">
          <ac:chgData name="Белаш Владимир" userId="4eee90dee6c23aae" providerId="Windows Live" clId="Web-{7FCE82EC-E6D9-45A0-8049-297461372C20}" dt="2022-09-19T12:17:34.362" v="1036"/>
          <ac:spMkLst>
            <pc:docMk/>
            <pc:sldMk cId="1649653074" sldId="263"/>
            <ac:spMk id="2" creationId="{0BD47464-4DA4-4018-6AC5-9AB5D9415997}"/>
          </ac:spMkLst>
        </pc:spChg>
        <pc:spChg chg="del">
          <ac:chgData name="Белаш Владимир" userId="4eee90dee6c23aae" providerId="Windows Live" clId="Web-{7FCE82EC-E6D9-45A0-8049-297461372C20}" dt="2022-09-19T12:17:32.940" v="1035"/>
          <ac:spMkLst>
            <pc:docMk/>
            <pc:sldMk cId="1649653074" sldId="263"/>
            <ac:spMk id="3" creationId="{4197E009-A161-4776-A7A4-0E6755174C05}"/>
          </ac:spMkLst>
        </pc:spChg>
        <pc:spChg chg="add mod">
          <ac:chgData name="Белаш Владимир" userId="4eee90dee6c23aae" providerId="Windows Live" clId="Web-{7FCE82EC-E6D9-45A0-8049-297461372C20}" dt="2022-09-19T12:18:23.144" v="1045" actId="1076"/>
          <ac:spMkLst>
            <pc:docMk/>
            <pc:sldMk cId="1649653074" sldId="263"/>
            <ac:spMk id="5" creationId="{25C3C323-5DAF-8DA1-FC3E-A00C288D17D3}"/>
          </ac:spMkLst>
        </pc:spChg>
        <pc:spChg chg="add mod">
          <ac:chgData name="Белаш Владимир" userId="4eee90dee6c23aae" providerId="Windows Live" clId="Web-{7FCE82EC-E6D9-45A0-8049-297461372C20}" dt="2022-09-19T12:18:43.708" v="1049" actId="1076"/>
          <ac:spMkLst>
            <pc:docMk/>
            <pc:sldMk cId="1649653074" sldId="263"/>
            <ac:spMk id="6" creationId="{27E17141-8F89-7269-144E-64825B94F1EB}"/>
          </ac:spMkLst>
        </pc:spChg>
        <pc:spChg chg="add mod">
          <ac:chgData name="Белаш Владимир" userId="4eee90dee6c23aae" providerId="Windows Live" clId="Web-{7FCE82EC-E6D9-45A0-8049-297461372C20}" dt="2022-09-19T12:18:57.411" v="1051" actId="1076"/>
          <ac:spMkLst>
            <pc:docMk/>
            <pc:sldMk cId="1649653074" sldId="263"/>
            <ac:spMk id="7" creationId="{B75F40EA-8AA8-E668-119D-840934FCC473}"/>
          </ac:spMkLst>
        </pc:spChg>
        <pc:spChg chg="add mod">
          <ac:chgData name="Белаш Владимир" userId="4eee90dee6c23aae" providerId="Windows Live" clId="Web-{7FCE82EC-E6D9-45A0-8049-297461372C20}" dt="2022-09-19T12:19:03.349" v="1053" actId="1076"/>
          <ac:spMkLst>
            <pc:docMk/>
            <pc:sldMk cId="1649653074" sldId="263"/>
            <ac:spMk id="8" creationId="{51963221-9F3B-6076-2A6F-DAB325EA960D}"/>
          </ac:spMkLst>
        </pc:spChg>
        <pc:spChg chg="add">
          <ac:chgData name="Белаш Владимир" userId="4eee90dee6c23aae" providerId="Windows Live" clId="Web-{7FCE82EC-E6D9-45A0-8049-297461372C20}" dt="2022-09-19T12:17:43.831" v="1038"/>
          <ac:spMkLst>
            <pc:docMk/>
            <pc:sldMk cId="1649653074" sldId="263"/>
            <ac:spMk id="9" creationId="{AE192E3E-68A9-4F36-936C-1C8D0B9EF132}"/>
          </ac:spMkLst>
        </pc:spChg>
        <pc:spChg chg="add">
          <ac:chgData name="Белаш Владимир" userId="4eee90dee6c23aae" providerId="Windows Live" clId="Web-{7FCE82EC-E6D9-45A0-8049-297461372C20}" dt="2022-09-19T12:17:43.831" v="1038"/>
          <ac:spMkLst>
            <pc:docMk/>
            <pc:sldMk cId="1649653074" sldId="263"/>
            <ac:spMk id="11" creationId="{6362EDFF-7BE1-4149-A745-FFD7211E6CE1}"/>
          </ac:spMkLst>
        </pc:spChg>
        <pc:spChg chg="add">
          <ac:chgData name="Белаш Владимир" userId="4eee90dee6c23aae" providerId="Windows Live" clId="Web-{7FCE82EC-E6D9-45A0-8049-297461372C20}" dt="2022-09-19T12:17:43.831" v="1038"/>
          <ac:spMkLst>
            <pc:docMk/>
            <pc:sldMk cId="1649653074" sldId="263"/>
            <ac:spMk id="13" creationId="{15780A6B-6EF3-49A7-8518-16EAF321F7FD}"/>
          </ac:spMkLst>
        </pc:spChg>
        <pc:picChg chg="add mod">
          <ac:chgData name="Белаш Владимир" userId="4eee90dee6c23aae" providerId="Windows Live" clId="Web-{7FCE82EC-E6D9-45A0-8049-297461372C20}" dt="2022-09-19T12:17:43.831" v="1038"/>
          <ac:picMkLst>
            <pc:docMk/>
            <pc:sldMk cId="1649653074" sldId="263"/>
            <ac:picMk id="4" creationId="{AA0AFCAC-9B28-29FC-CF25-AA38253BED6E}"/>
          </ac:picMkLst>
        </pc:picChg>
      </pc:sldChg>
      <pc:sldChg chg="addSp delSp modSp new">
        <pc:chgData name="Белаш Владимир" userId="4eee90dee6c23aae" providerId="Windows Live" clId="Web-{7FCE82EC-E6D9-45A0-8049-297461372C20}" dt="2022-09-19T12:25:28.125" v="1072" actId="20577"/>
        <pc:sldMkLst>
          <pc:docMk/>
          <pc:sldMk cId="3879064632" sldId="264"/>
        </pc:sldMkLst>
        <pc:spChg chg="mod">
          <ac:chgData name="Белаш Владимир" userId="4eee90dee6c23aae" providerId="Windows Live" clId="Web-{7FCE82EC-E6D9-45A0-8049-297461372C20}" dt="2022-09-19T12:23:51.435" v="1057" actId="20577"/>
          <ac:spMkLst>
            <pc:docMk/>
            <pc:sldMk cId="3879064632" sldId="264"/>
            <ac:spMk id="2" creationId="{B22C8447-88FD-DD72-92A3-34576705BB30}"/>
          </ac:spMkLst>
        </pc:spChg>
        <pc:spChg chg="del">
          <ac:chgData name="Белаш Владимир" userId="4eee90dee6c23aae" providerId="Windows Live" clId="Web-{7FCE82EC-E6D9-45A0-8049-297461372C20}" dt="2022-09-19T12:23:55.982" v="1058"/>
          <ac:spMkLst>
            <pc:docMk/>
            <pc:sldMk cId="3879064632" sldId="264"/>
            <ac:spMk id="3" creationId="{5F470B95-BC23-3E29-21BB-0D7F49ABB39B}"/>
          </ac:spMkLst>
        </pc:spChg>
        <pc:graphicFrameChg chg="add mod modGraphic">
          <ac:chgData name="Белаш Владимир" userId="4eee90dee6c23aae" providerId="Windows Live" clId="Web-{7FCE82EC-E6D9-45A0-8049-297461372C20}" dt="2022-09-19T12:25:28.125" v="1072" actId="20577"/>
          <ac:graphicFrameMkLst>
            <pc:docMk/>
            <pc:sldMk cId="3879064632" sldId="264"/>
            <ac:graphicFrameMk id="5" creationId="{B8944F80-A31B-58A0-D2DC-D478F710119C}"/>
          </ac:graphicFrameMkLst>
        </pc:graphicFrameChg>
        <pc:picChg chg="add del mod">
          <ac:chgData name="Белаш Владимир" userId="4eee90dee6c23aae" providerId="Windows Live" clId="Web-{7FCE82EC-E6D9-45A0-8049-297461372C20}" dt="2022-09-19T12:24:17.217" v="1062"/>
          <ac:picMkLst>
            <pc:docMk/>
            <pc:sldMk cId="3879064632" sldId="264"/>
            <ac:picMk id="4" creationId="{40589B1D-C919-DFE4-4AF9-87095088B49B}"/>
          </ac:picMkLst>
        </pc:picChg>
        <pc:picChg chg="add mod">
          <ac:chgData name="Белаш Владимир" userId="4eee90dee6c23aae" providerId="Windows Live" clId="Web-{7FCE82EC-E6D9-45A0-8049-297461372C20}" dt="2022-09-19T12:24:23.826" v="1063"/>
          <ac:picMkLst>
            <pc:docMk/>
            <pc:sldMk cId="3879064632" sldId="264"/>
            <ac:picMk id="22" creationId="{44C9ABCD-0915-9A7B-DC4B-DC7314E460D4}"/>
          </ac:picMkLst>
        </pc:picChg>
      </pc:sldChg>
      <pc:sldMasterChg chg="add del addSldLayout delSldLayout">
        <pc:chgData name="Белаш Владимир" userId="4eee90dee6c23aae" providerId="Windows Live" clId="Web-{7FCE82EC-E6D9-45A0-8049-297461372C20}" dt="2022-09-19T11:15:27.792" v="37"/>
        <pc:sldMasterMkLst>
          <pc:docMk/>
          <pc:sldMasterMk cId="3154979492" sldId="2147483648"/>
        </pc:sldMasterMkLst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161079921" sldId="2147483649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2703711724" sldId="2147483650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4076369896" sldId="2147483651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2625762208" sldId="2147483652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188002762" sldId="2147483653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2295335545" sldId="2147483654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1988754143" sldId="2147483655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3665695281" sldId="2147483656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2134169247" sldId="2147483657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2065727480" sldId="2147483658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92" v="37"/>
          <pc:sldLayoutMkLst>
            <pc:docMk/>
            <pc:sldMasterMk cId="3154979492" sldId="2147483648"/>
            <pc:sldLayoutMk cId="812261758" sldId="2147483659"/>
          </pc:sldLayoutMkLst>
        </pc:sldLayoutChg>
      </pc:sldMasterChg>
      <pc:sldMasterChg chg="add del addSldLayout delSldLayout">
        <pc:chgData name="Белаш Владимир" userId="4eee90dee6c23aae" providerId="Windows Live" clId="Web-{7FCE82EC-E6D9-45A0-8049-297461372C20}" dt="2022-09-19T11:16:15.730" v="43"/>
        <pc:sldMasterMkLst>
          <pc:docMk/>
          <pc:sldMasterMk cId="2596710823" sldId="2147483673"/>
        </pc:sldMasterMkLst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3644710945" sldId="2147483662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2209405922" sldId="2147483663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3786499578" sldId="2147483664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1563653797" sldId="2147483665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1815990961" sldId="2147483666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702876103" sldId="2147483667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9996404" sldId="2147483668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3031231012" sldId="2147483669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2125337964" sldId="2147483670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2546280458" sldId="2147483671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2596710823" sldId="2147483673"/>
            <pc:sldLayoutMk cId="1590315639" sldId="2147483672"/>
          </pc:sldLayoutMkLst>
        </pc:sldLayoutChg>
      </pc:sldMasterChg>
      <pc:sldMasterChg chg="add del addSldLayout delSldLayout">
        <pc:chgData name="Белаш Владимир" userId="4eee90dee6c23aae" providerId="Windows Live" clId="Web-{7FCE82EC-E6D9-45A0-8049-297461372C20}" dt="2022-09-19T11:15:14.822" v="34"/>
        <pc:sldMasterMkLst>
          <pc:docMk/>
          <pc:sldMasterMk cId="1899956615" sldId="2147483699"/>
        </pc:sldMasterMkLst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3482689054" sldId="2147483688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860843501" sldId="2147483689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3079072380" sldId="2147483690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1536473420" sldId="2147483691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4128421893" sldId="2147483692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4273616913" sldId="2147483693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1019830402" sldId="2147483694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392946238" sldId="2147483695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2321971671" sldId="2147483696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1631805542" sldId="2147483697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14.822" v="34"/>
          <pc:sldLayoutMkLst>
            <pc:docMk/>
            <pc:sldMasterMk cId="1899956615" sldId="2147483699"/>
            <pc:sldLayoutMk cId="2664763010" sldId="2147483698"/>
          </pc:sldLayoutMkLst>
        </pc:sldLayoutChg>
      </pc:sldMasterChg>
      <pc:sldMasterChg chg="add del addSldLayout delSldLayout">
        <pc:chgData name="Белаш Владимир" userId="4eee90dee6c23aae" providerId="Windows Live" clId="Web-{7FCE82EC-E6D9-45A0-8049-297461372C20}" dt="2022-09-19T11:16:15.683" v="42"/>
        <pc:sldMasterMkLst>
          <pc:docMk/>
          <pc:sldMasterMk cId="2596710823" sldId="2147483726"/>
        </pc:sldMasterMkLst>
        <pc:sldLayoutChg chg="add del">
          <pc:chgData name="Белаш Владимир" userId="4eee90dee6c23aae" providerId="Windows Live" clId="Web-{7FCE82EC-E6D9-45A0-8049-297461372C20}" dt="2022-09-19T11:16:15.683" v="42"/>
          <pc:sldLayoutMkLst>
            <pc:docMk/>
            <pc:sldMasterMk cId="2596710823" sldId="2147483726"/>
            <pc:sldLayoutMk cId="9996404" sldId="2147483725"/>
          </pc:sldLayoutMkLst>
        </pc:sldLayoutChg>
      </pc:sldMasterChg>
      <pc:sldMasterChg chg="add del addSldLayout delSldLayout">
        <pc:chgData name="Белаш Владимир" userId="4eee90dee6c23aae" providerId="Windows Live" clId="Web-{7FCE82EC-E6D9-45A0-8049-297461372C20}" dt="2022-09-19T11:15:27.745" v="36"/>
        <pc:sldMasterMkLst>
          <pc:docMk/>
          <pc:sldMasterMk cId="282372435" sldId="2147483738"/>
        </pc:sldMasterMkLst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407362931" sldId="2147483727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695951588" sldId="2147483728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242636889" sldId="2147483729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768291772" sldId="2147483730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1055235913" sldId="2147483731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1008756767" sldId="2147483732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3270540044" sldId="2147483733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3429034049" sldId="2147483734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2964197390" sldId="2147483735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312839330" sldId="2147483736"/>
          </pc:sldLayoutMkLst>
        </pc:sldLayoutChg>
        <pc:sldLayoutChg chg="add del">
          <pc:chgData name="Белаш Владимир" userId="4eee90dee6c23aae" providerId="Windows Live" clId="Web-{7FCE82EC-E6D9-45A0-8049-297461372C20}" dt="2022-09-19T11:15:27.745" v="36"/>
          <pc:sldLayoutMkLst>
            <pc:docMk/>
            <pc:sldMasterMk cId="282372435" sldId="2147483738"/>
            <pc:sldLayoutMk cId="2831617328" sldId="2147483737"/>
          </pc:sldLayoutMkLst>
        </pc:sldLayoutChg>
      </pc:sldMasterChg>
      <pc:sldMasterChg chg="add addSldLayout">
        <pc:chgData name="Белаш Владимир" userId="4eee90dee6c23aae" providerId="Windows Live" clId="Web-{7FCE82EC-E6D9-45A0-8049-297461372C20}" dt="2022-09-19T11:16:15.730" v="43"/>
        <pc:sldMasterMkLst>
          <pc:docMk/>
          <pc:sldMasterMk cId="3272189018" sldId="2147483739"/>
        </pc:sldMasterMkLst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865974939" sldId="2147483728"/>
          </pc:sldLayoutMkLst>
        </pc:sldLayoutChg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4192767092" sldId="2147483729"/>
          </pc:sldLayoutMkLst>
        </pc:sldLayoutChg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2183228099" sldId="2147483730"/>
          </pc:sldLayoutMkLst>
        </pc:sldLayoutChg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3787114573" sldId="2147483731"/>
          </pc:sldLayoutMkLst>
        </pc:sldLayoutChg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1129469609" sldId="2147483732"/>
          </pc:sldLayoutMkLst>
        </pc:sldLayoutChg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3160176241" sldId="2147483733"/>
          </pc:sldLayoutMkLst>
        </pc:sldLayoutChg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3933874089" sldId="2147483734"/>
          </pc:sldLayoutMkLst>
        </pc:sldLayoutChg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3829642413" sldId="2147483735"/>
          </pc:sldLayoutMkLst>
        </pc:sldLayoutChg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1648417613" sldId="2147483736"/>
          </pc:sldLayoutMkLst>
        </pc:sldLayoutChg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1331733901" sldId="2147483737"/>
          </pc:sldLayoutMkLst>
        </pc:sldLayoutChg>
        <pc:sldLayoutChg chg="add">
          <pc:chgData name="Белаш Владимир" userId="4eee90dee6c23aae" providerId="Windows Live" clId="Web-{7FCE82EC-E6D9-45A0-8049-297461372C20}" dt="2022-09-19T11:16:15.730" v="43"/>
          <pc:sldLayoutMkLst>
            <pc:docMk/>
            <pc:sldMasterMk cId="3272189018" sldId="2147483739"/>
            <pc:sldLayoutMk cId="3522890610" sldId="2147483738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761E6-99E3-4C91-A22A-7013050F882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D25E95-C736-42F3-A72E-2C4DCE463C21}">
      <dgm:prSet phldrT="[Текст]" phldr="0"/>
      <dgm:spPr/>
      <dgm:t>
        <a:bodyPr/>
        <a:lstStyle/>
        <a:p>
          <a:pPr rtl="0"/>
          <a:r>
            <a:rPr lang="ru-RU" b="1" dirty="0"/>
            <a:t>Публикации педагогического опыта</a:t>
          </a:r>
        </a:p>
      </dgm:t>
    </dgm:pt>
    <dgm:pt modelId="{02243AA0-3123-4267-97CE-595A8E2961DB}" type="parTrans" cxnId="{C12E44C4-9B17-496E-8127-C51FC6CF3126}">
      <dgm:prSet/>
      <dgm:spPr/>
      <dgm:t>
        <a:bodyPr/>
        <a:lstStyle/>
        <a:p>
          <a:endParaRPr lang="ru-RU"/>
        </a:p>
      </dgm:t>
    </dgm:pt>
    <dgm:pt modelId="{8AD309D1-FC37-40C6-AF57-B9B71B85B11B}" type="sibTrans" cxnId="{C12E44C4-9B17-496E-8127-C51FC6CF3126}">
      <dgm:prSet/>
      <dgm:spPr/>
      <dgm:t>
        <a:bodyPr/>
        <a:lstStyle/>
        <a:p>
          <a:endParaRPr lang="ru-RU"/>
        </a:p>
      </dgm:t>
    </dgm:pt>
    <dgm:pt modelId="{6053E536-0C23-427C-8074-58B89CB64FC3}">
      <dgm:prSet phldrT="[Текст]" phldr="0"/>
      <dgm:spPr/>
      <dgm:t>
        <a:bodyPr/>
        <a:lstStyle/>
        <a:p>
          <a:pPr rtl="0"/>
          <a:r>
            <a:rPr lang="ru-RU" b="1" dirty="0"/>
            <a:t>Выставки методические профессиональные</a:t>
          </a:r>
        </a:p>
      </dgm:t>
    </dgm:pt>
    <dgm:pt modelId="{0C30D732-57A7-4C2C-9CF8-02B980F847D7}" type="parTrans" cxnId="{F053B913-8932-4891-BC6B-363737E4834B}">
      <dgm:prSet/>
      <dgm:spPr/>
      <dgm:t>
        <a:bodyPr/>
        <a:lstStyle/>
        <a:p>
          <a:endParaRPr lang="ru-RU"/>
        </a:p>
      </dgm:t>
    </dgm:pt>
    <dgm:pt modelId="{7A8496A7-7895-4F81-A7D4-4073984EE384}" type="sibTrans" cxnId="{F053B913-8932-4891-BC6B-363737E4834B}">
      <dgm:prSet/>
      <dgm:spPr/>
      <dgm:t>
        <a:bodyPr/>
        <a:lstStyle/>
        <a:p>
          <a:endParaRPr lang="ru-RU"/>
        </a:p>
      </dgm:t>
    </dgm:pt>
    <dgm:pt modelId="{0B77DF61-60A1-4B85-99FD-3958595586B4}">
      <dgm:prSet phldrT="[Текст]" phldr="0"/>
      <dgm:spPr/>
      <dgm:t>
        <a:bodyPr/>
        <a:lstStyle/>
        <a:p>
          <a:pPr rtl="0"/>
          <a:r>
            <a:rPr lang="ru-RU" b="1" dirty="0"/>
            <a:t>Мастер-классы открытые занятия</a:t>
          </a:r>
        </a:p>
      </dgm:t>
    </dgm:pt>
    <dgm:pt modelId="{5E5E4F39-E521-4C2E-9EC2-7009FF24417B}" type="parTrans" cxnId="{8E43A4E3-F44B-4829-95FE-DF05F685E353}">
      <dgm:prSet/>
      <dgm:spPr/>
      <dgm:t>
        <a:bodyPr/>
        <a:lstStyle/>
        <a:p>
          <a:endParaRPr lang="ru-RU"/>
        </a:p>
      </dgm:t>
    </dgm:pt>
    <dgm:pt modelId="{CE683570-D225-424D-BAA9-2DABC74B49F1}" type="sibTrans" cxnId="{8E43A4E3-F44B-4829-95FE-DF05F685E353}">
      <dgm:prSet/>
      <dgm:spPr/>
      <dgm:t>
        <a:bodyPr/>
        <a:lstStyle/>
        <a:p>
          <a:endParaRPr lang="ru-RU"/>
        </a:p>
      </dgm:t>
    </dgm:pt>
    <dgm:pt modelId="{30460314-5C2B-4A94-81E7-075B004F1C07}">
      <dgm:prSet phldrT="[Текст]" phldr="0"/>
      <dgm:spPr/>
      <dgm:t>
        <a:bodyPr/>
        <a:lstStyle/>
        <a:p>
          <a:pPr rtl="0"/>
          <a:r>
            <a:rPr lang="ru-RU" b="1" dirty="0"/>
            <a:t>Второе высшее образование</a:t>
          </a:r>
          <a:br>
            <a:rPr lang="ru-RU" b="1" dirty="0"/>
          </a:br>
          <a:r>
            <a:rPr lang="ru-RU" b="1" dirty="0"/>
            <a:t>аспирантура</a:t>
          </a:r>
        </a:p>
      </dgm:t>
    </dgm:pt>
    <dgm:pt modelId="{443CB7DC-8096-426A-865B-84615A80F499}" type="parTrans" cxnId="{7D1F5623-9D2F-43E3-AA18-17335365054A}">
      <dgm:prSet/>
      <dgm:spPr/>
      <dgm:t>
        <a:bodyPr/>
        <a:lstStyle/>
        <a:p>
          <a:endParaRPr lang="ru-RU"/>
        </a:p>
      </dgm:t>
    </dgm:pt>
    <dgm:pt modelId="{235D5654-0A6D-45F4-B6AE-54FED3571075}" type="sibTrans" cxnId="{7D1F5623-9D2F-43E3-AA18-17335365054A}">
      <dgm:prSet/>
      <dgm:spPr/>
      <dgm:t>
        <a:bodyPr/>
        <a:lstStyle/>
        <a:p>
          <a:endParaRPr lang="ru-RU"/>
        </a:p>
      </dgm:t>
    </dgm:pt>
    <dgm:pt modelId="{2C957CDB-E099-49D0-BFC7-952102732287}">
      <dgm:prSet phldrT="[Текст]" phldr="0"/>
      <dgm:spPr/>
      <dgm:t>
        <a:bodyPr/>
        <a:lstStyle/>
        <a:p>
          <a:pPr rtl="0"/>
          <a:r>
            <a:rPr lang="ru-RU" b="1" dirty="0"/>
            <a:t>Инновационная исследовательская деятельность</a:t>
          </a:r>
        </a:p>
      </dgm:t>
    </dgm:pt>
    <dgm:pt modelId="{543FB632-0006-47AF-B3E5-73058EDFE65E}" type="parTrans" cxnId="{5EE467F3-3C95-4099-AE30-51FE42CC9A7D}">
      <dgm:prSet/>
      <dgm:spPr/>
      <dgm:t>
        <a:bodyPr/>
        <a:lstStyle/>
        <a:p>
          <a:endParaRPr lang="ru-RU"/>
        </a:p>
      </dgm:t>
    </dgm:pt>
    <dgm:pt modelId="{B5185303-E822-44D0-B541-9601E4EDBB45}" type="sibTrans" cxnId="{5EE467F3-3C95-4099-AE30-51FE42CC9A7D}">
      <dgm:prSet/>
      <dgm:spPr/>
      <dgm:t>
        <a:bodyPr/>
        <a:lstStyle/>
        <a:p>
          <a:endParaRPr lang="ru-RU"/>
        </a:p>
      </dgm:t>
    </dgm:pt>
    <dgm:pt modelId="{B492F099-018A-47DE-958D-BB646CC35682}">
      <dgm:prSet phldr="0"/>
      <dgm:spPr/>
      <dgm:t>
        <a:bodyPr/>
        <a:lstStyle/>
        <a:p>
          <a:pPr rtl="0"/>
          <a:r>
            <a:rPr lang="ru-RU" b="1" dirty="0"/>
            <a:t>Конференции</a:t>
          </a:r>
          <a:r>
            <a:rPr lang="ru-RU" b="1" dirty="0">
              <a:solidFill>
                <a:srgbClr val="010000"/>
              </a:solidFill>
            </a:rPr>
            <a:t/>
          </a:r>
          <a:br>
            <a:rPr lang="ru-RU" b="1" dirty="0">
              <a:solidFill>
                <a:srgbClr val="010000"/>
              </a:solidFill>
            </a:rPr>
          </a:br>
          <a:r>
            <a:rPr lang="ru-RU" b="1" dirty="0"/>
            <a:t>круглые столы</a:t>
          </a:r>
          <a:br>
            <a:rPr lang="ru-RU" b="1" dirty="0"/>
          </a:br>
          <a:r>
            <a:rPr lang="ru-RU" b="1" dirty="0"/>
            <a:t>семинары</a:t>
          </a:r>
        </a:p>
      </dgm:t>
    </dgm:pt>
    <dgm:pt modelId="{E675E0BD-035D-4B10-A115-4342B1BCBE12}" type="parTrans" cxnId="{25C2C3D9-8870-4D1C-AD88-4450524ACA64}">
      <dgm:prSet/>
      <dgm:spPr/>
    </dgm:pt>
    <dgm:pt modelId="{1846CCDB-55F3-4EDE-8BBA-FBB35E5DC65A}" type="sibTrans" cxnId="{25C2C3D9-8870-4D1C-AD88-4450524ACA64}">
      <dgm:prSet/>
      <dgm:spPr/>
    </dgm:pt>
    <dgm:pt modelId="{42457676-E809-4F86-88CC-46C6D8893822}">
      <dgm:prSet phldr="0"/>
      <dgm:spPr/>
      <dgm:t>
        <a:bodyPr/>
        <a:lstStyle/>
        <a:p>
          <a:pPr rtl="0"/>
          <a:r>
            <a:rPr lang="ru-RU" b="1" dirty="0"/>
            <a:t>Курсы повышения квалификации</a:t>
          </a:r>
        </a:p>
      </dgm:t>
    </dgm:pt>
    <dgm:pt modelId="{3719E25B-13D5-4D53-9E59-869CF1976739}" type="parTrans" cxnId="{EA73BE1D-1AB8-451C-9F1C-1CE2504132F9}">
      <dgm:prSet/>
      <dgm:spPr/>
    </dgm:pt>
    <dgm:pt modelId="{2B2672E7-3CF4-4885-87CE-26FDBB6805F9}" type="sibTrans" cxnId="{EA73BE1D-1AB8-451C-9F1C-1CE2504132F9}">
      <dgm:prSet/>
      <dgm:spPr/>
    </dgm:pt>
    <dgm:pt modelId="{90BAD40A-151C-4F7F-BC71-8167C77CA080}">
      <dgm:prSet phldr="0"/>
      <dgm:spPr/>
      <dgm:t>
        <a:bodyPr/>
        <a:lstStyle/>
        <a:p>
          <a:pPr rtl="0"/>
          <a:r>
            <a:rPr lang="ru-RU" b="1" dirty="0"/>
            <a:t>Профессиональные педагогические конкурсы</a:t>
          </a:r>
        </a:p>
      </dgm:t>
    </dgm:pt>
    <dgm:pt modelId="{E3D551E9-695B-4DBF-AA67-615FC75AA5C2}" type="parTrans" cxnId="{08EA2BCD-8E96-4C05-B8F4-ED0F2892F2CF}">
      <dgm:prSet/>
      <dgm:spPr/>
    </dgm:pt>
    <dgm:pt modelId="{30E842B5-D5D5-4849-A473-E3D299820745}" type="sibTrans" cxnId="{08EA2BCD-8E96-4C05-B8F4-ED0F2892F2CF}">
      <dgm:prSet/>
      <dgm:spPr/>
    </dgm:pt>
    <dgm:pt modelId="{BEA6132C-3C1A-44FB-B745-08E826F384F2}" type="pres">
      <dgm:prSet presAssocID="{C3D761E6-99E3-4C91-A22A-7013050F88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CA3057-9CD7-4CDD-B44D-9BF7F17DC105}" type="pres">
      <dgm:prSet presAssocID="{FED25E95-C736-42F3-A72E-2C4DCE463C2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58DDA-A922-421C-831E-8A0C15BD21B4}" type="pres">
      <dgm:prSet presAssocID="{FED25E95-C736-42F3-A72E-2C4DCE463C21}" presName="spNode" presStyleCnt="0"/>
      <dgm:spPr/>
    </dgm:pt>
    <dgm:pt modelId="{8DE537DC-5B1F-4C72-8965-C4AF8B49FD32}" type="pres">
      <dgm:prSet presAssocID="{8AD309D1-FC37-40C6-AF57-B9B71B85B11B}" presName="sibTrans" presStyleLbl="sibTrans1D1" presStyleIdx="0" presStyleCnt="8"/>
      <dgm:spPr/>
      <dgm:t>
        <a:bodyPr/>
        <a:lstStyle/>
        <a:p>
          <a:endParaRPr lang="ru-RU"/>
        </a:p>
      </dgm:t>
    </dgm:pt>
    <dgm:pt modelId="{F748FF62-086B-427A-A5DA-0E704600E4F6}" type="pres">
      <dgm:prSet presAssocID="{6053E536-0C23-427C-8074-58B89CB64FC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968F6-22FF-4C55-AC66-DAD267F8D57B}" type="pres">
      <dgm:prSet presAssocID="{6053E536-0C23-427C-8074-58B89CB64FC3}" presName="spNode" presStyleCnt="0"/>
      <dgm:spPr/>
    </dgm:pt>
    <dgm:pt modelId="{2531969C-3FFB-4510-830C-37966205B60F}" type="pres">
      <dgm:prSet presAssocID="{7A8496A7-7895-4F81-A7D4-4073984EE384}" presName="sibTrans" presStyleLbl="sibTrans1D1" presStyleIdx="1" presStyleCnt="8"/>
      <dgm:spPr/>
      <dgm:t>
        <a:bodyPr/>
        <a:lstStyle/>
        <a:p>
          <a:endParaRPr lang="ru-RU"/>
        </a:p>
      </dgm:t>
    </dgm:pt>
    <dgm:pt modelId="{EBD0FE32-66C7-4B05-A835-D10CC4951863}" type="pres">
      <dgm:prSet presAssocID="{0B77DF61-60A1-4B85-99FD-3958595586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A598C-21A6-4780-95B4-D075646F18E2}" type="pres">
      <dgm:prSet presAssocID="{0B77DF61-60A1-4B85-99FD-3958595586B4}" presName="spNode" presStyleCnt="0"/>
      <dgm:spPr/>
    </dgm:pt>
    <dgm:pt modelId="{76B579DF-67C3-4D36-9C60-4A4FA9BFA47D}" type="pres">
      <dgm:prSet presAssocID="{CE683570-D225-424D-BAA9-2DABC74B49F1}" presName="sibTrans" presStyleLbl="sibTrans1D1" presStyleIdx="2" presStyleCnt="8"/>
      <dgm:spPr/>
      <dgm:t>
        <a:bodyPr/>
        <a:lstStyle/>
        <a:p>
          <a:endParaRPr lang="ru-RU"/>
        </a:p>
      </dgm:t>
    </dgm:pt>
    <dgm:pt modelId="{D1998DBD-926A-4F5F-AF76-17CD3E664297}" type="pres">
      <dgm:prSet presAssocID="{30460314-5C2B-4A94-81E7-075B004F1C0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900B9-8594-4097-A701-4881DE7863F6}" type="pres">
      <dgm:prSet presAssocID="{30460314-5C2B-4A94-81E7-075B004F1C07}" presName="spNode" presStyleCnt="0"/>
      <dgm:spPr/>
    </dgm:pt>
    <dgm:pt modelId="{5715C28C-B7FB-4102-8D75-CBDDBE2810C4}" type="pres">
      <dgm:prSet presAssocID="{235D5654-0A6D-45F4-B6AE-54FED3571075}" presName="sibTrans" presStyleLbl="sibTrans1D1" presStyleIdx="3" presStyleCnt="8"/>
      <dgm:spPr/>
      <dgm:t>
        <a:bodyPr/>
        <a:lstStyle/>
        <a:p>
          <a:endParaRPr lang="ru-RU"/>
        </a:p>
      </dgm:t>
    </dgm:pt>
    <dgm:pt modelId="{81B67085-C138-4364-8D56-B13877241E06}" type="pres">
      <dgm:prSet presAssocID="{2C957CDB-E099-49D0-BFC7-95210273228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6A141-49E6-4E3D-9D38-AF31C663D338}" type="pres">
      <dgm:prSet presAssocID="{2C957CDB-E099-49D0-BFC7-952102732287}" presName="spNode" presStyleCnt="0"/>
      <dgm:spPr/>
    </dgm:pt>
    <dgm:pt modelId="{31C28903-E6A2-4EDE-B6F1-B0081441B4AB}" type="pres">
      <dgm:prSet presAssocID="{B5185303-E822-44D0-B541-9601E4EDBB45}" presName="sibTrans" presStyleLbl="sibTrans1D1" presStyleIdx="4" presStyleCnt="8"/>
      <dgm:spPr/>
      <dgm:t>
        <a:bodyPr/>
        <a:lstStyle/>
        <a:p>
          <a:endParaRPr lang="ru-RU"/>
        </a:p>
      </dgm:t>
    </dgm:pt>
    <dgm:pt modelId="{C4AF45A2-84F2-456C-858C-99B31062BE1C}" type="pres">
      <dgm:prSet presAssocID="{B492F099-018A-47DE-958D-BB646CC3568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FA0E7-621E-4FFC-AB74-F8F43C6E986B}" type="pres">
      <dgm:prSet presAssocID="{B492F099-018A-47DE-958D-BB646CC35682}" presName="spNode" presStyleCnt="0"/>
      <dgm:spPr/>
    </dgm:pt>
    <dgm:pt modelId="{D140DC19-1F4A-4FA8-96B7-D622BBB20B70}" type="pres">
      <dgm:prSet presAssocID="{1846CCDB-55F3-4EDE-8BBA-FBB35E5DC65A}" presName="sibTrans" presStyleLbl="sibTrans1D1" presStyleIdx="5" presStyleCnt="8"/>
      <dgm:spPr/>
    </dgm:pt>
    <dgm:pt modelId="{A7143296-1D9F-4BEA-AB67-9B330D75D34B}" type="pres">
      <dgm:prSet presAssocID="{42457676-E809-4F86-88CC-46C6D889382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0AFA1-1573-4AEC-9F46-BBA4FE7838DB}" type="pres">
      <dgm:prSet presAssocID="{42457676-E809-4F86-88CC-46C6D8893822}" presName="spNode" presStyleCnt="0"/>
      <dgm:spPr/>
    </dgm:pt>
    <dgm:pt modelId="{5945E53F-17CC-4917-A3D6-623A4090080D}" type="pres">
      <dgm:prSet presAssocID="{2B2672E7-3CF4-4885-87CE-26FDBB6805F9}" presName="sibTrans" presStyleLbl="sibTrans1D1" presStyleIdx="6" presStyleCnt="8"/>
      <dgm:spPr/>
    </dgm:pt>
    <dgm:pt modelId="{7CBD02D0-2CB1-46A6-BFE7-7C23EECD3238}" type="pres">
      <dgm:prSet presAssocID="{90BAD40A-151C-4F7F-BC71-8167C77CA08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6D437-5B0B-4864-9D19-AA58DC88169E}" type="pres">
      <dgm:prSet presAssocID="{90BAD40A-151C-4F7F-BC71-8167C77CA080}" presName="spNode" presStyleCnt="0"/>
      <dgm:spPr/>
    </dgm:pt>
    <dgm:pt modelId="{B1FA4A72-86FF-46CA-9560-94DA20D13CA6}" type="pres">
      <dgm:prSet presAssocID="{30E842B5-D5D5-4849-A473-E3D299820745}" presName="sibTrans" presStyleLbl="sibTrans1D1" presStyleIdx="7" presStyleCnt="8"/>
      <dgm:spPr/>
    </dgm:pt>
  </dgm:ptLst>
  <dgm:cxnLst>
    <dgm:cxn modelId="{316052FD-8412-4767-9846-34C55EE0C444}" type="presOf" srcId="{C3D761E6-99E3-4C91-A22A-7013050F882D}" destId="{BEA6132C-3C1A-44FB-B745-08E826F384F2}" srcOrd="0" destOrd="0" presId="urn:microsoft.com/office/officeart/2005/8/layout/cycle6"/>
    <dgm:cxn modelId="{7D1F5623-9D2F-43E3-AA18-17335365054A}" srcId="{C3D761E6-99E3-4C91-A22A-7013050F882D}" destId="{30460314-5C2B-4A94-81E7-075B004F1C07}" srcOrd="3" destOrd="0" parTransId="{443CB7DC-8096-426A-865B-84615A80F499}" sibTransId="{235D5654-0A6D-45F4-B6AE-54FED3571075}"/>
    <dgm:cxn modelId="{F053B913-8932-4891-BC6B-363737E4834B}" srcId="{C3D761E6-99E3-4C91-A22A-7013050F882D}" destId="{6053E536-0C23-427C-8074-58B89CB64FC3}" srcOrd="1" destOrd="0" parTransId="{0C30D732-57A7-4C2C-9CF8-02B980F847D7}" sibTransId="{7A8496A7-7895-4F81-A7D4-4073984EE384}"/>
    <dgm:cxn modelId="{9EEB7E59-AB5B-417F-887D-5217398DA377}" type="presOf" srcId="{8AD309D1-FC37-40C6-AF57-B9B71B85B11B}" destId="{8DE537DC-5B1F-4C72-8965-C4AF8B49FD32}" srcOrd="0" destOrd="0" presId="urn:microsoft.com/office/officeart/2005/8/layout/cycle6"/>
    <dgm:cxn modelId="{0B589222-88A3-403A-9CB0-D71B164E9930}" type="presOf" srcId="{2B2672E7-3CF4-4885-87CE-26FDBB6805F9}" destId="{5945E53F-17CC-4917-A3D6-623A4090080D}" srcOrd="0" destOrd="0" presId="urn:microsoft.com/office/officeart/2005/8/layout/cycle6"/>
    <dgm:cxn modelId="{4506EEE9-A931-4A48-A605-940DC511AD9C}" type="presOf" srcId="{B5185303-E822-44D0-B541-9601E4EDBB45}" destId="{31C28903-E6A2-4EDE-B6F1-B0081441B4AB}" srcOrd="0" destOrd="0" presId="urn:microsoft.com/office/officeart/2005/8/layout/cycle6"/>
    <dgm:cxn modelId="{2C189AF9-5543-4EB5-9240-4DA9C9250477}" type="presOf" srcId="{2C957CDB-E099-49D0-BFC7-952102732287}" destId="{81B67085-C138-4364-8D56-B13877241E06}" srcOrd="0" destOrd="0" presId="urn:microsoft.com/office/officeart/2005/8/layout/cycle6"/>
    <dgm:cxn modelId="{08EA2BCD-8E96-4C05-B8F4-ED0F2892F2CF}" srcId="{C3D761E6-99E3-4C91-A22A-7013050F882D}" destId="{90BAD40A-151C-4F7F-BC71-8167C77CA080}" srcOrd="7" destOrd="0" parTransId="{E3D551E9-695B-4DBF-AA67-615FC75AA5C2}" sibTransId="{30E842B5-D5D5-4849-A473-E3D299820745}"/>
    <dgm:cxn modelId="{52F42095-6CFC-4BFE-AC36-8AD4193DF434}" type="presOf" srcId="{1846CCDB-55F3-4EDE-8BBA-FBB35E5DC65A}" destId="{D140DC19-1F4A-4FA8-96B7-D622BBB20B70}" srcOrd="0" destOrd="0" presId="urn:microsoft.com/office/officeart/2005/8/layout/cycle6"/>
    <dgm:cxn modelId="{7EBC2ADB-9869-4F26-8C6D-C39034613449}" type="presOf" srcId="{7A8496A7-7895-4F81-A7D4-4073984EE384}" destId="{2531969C-3FFB-4510-830C-37966205B60F}" srcOrd="0" destOrd="0" presId="urn:microsoft.com/office/officeart/2005/8/layout/cycle6"/>
    <dgm:cxn modelId="{EA73BE1D-1AB8-451C-9F1C-1CE2504132F9}" srcId="{C3D761E6-99E3-4C91-A22A-7013050F882D}" destId="{42457676-E809-4F86-88CC-46C6D8893822}" srcOrd="6" destOrd="0" parTransId="{3719E25B-13D5-4D53-9E59-869CF1976739}" sibTransId="{2B2672E7-3CF4-4885-87CE-26FDBB6805F9}"/>
    <dgm:cxn modelId="{6B3C4C53-2671-4F4E-A99A-A08C329576EC}" type="presOf" srcId="{B492F099-018A-47DE-958D-BB646CC35682}" destId="{C4AF45A2-84F2-456C-858C-99B31062BE1C}" srcOrd="0" destOrd="0" presId="urn:microsoft.com/office/officeart/2005/8/layout/cycle6"/>
    <dgm:cxn modelId="{A0322365-9CFE-4B8B-BAE2-72A25944D2FE}" type="presOf" srcId="{90BAD40A-151C-4F7F-BC71-8167C77CA080}" destId="{7CBD02D0-2CB1-46A6-BFE7-7C23EECD3238}" srcOrd="0" destOrd="0" presId="urn:microsoft.com/office/officeart/2005/8/layout/cycle6"/>
    <dgm:cxn modelId="{5EE467F3-3C95-4099-AE30-51FE42CC9A7D}" srcId="{C3D761E6-99E3-4C91-A22A-7013050F882D}" destId="{2C957CDB-E099-49D0-BFC7-952102732287}" srcOrd="4" destOrd="0" parTransId="{543FB632-0006-47AF-B3E5-73058EDFE65E}" sibTransId="{B5185303-E822-44D0-B541-9601E4EDBB45}"/>
    <dgm:cxn modelId="{C12E44C4-9B17-496E-8127-C51FC6CF3126}" srcId="{C3D761E6-99E3-4C91-A22A-7013050F882D}" destId="{FED25E95-C736-42F3-A72E-2C4DCE463C21}" srcOrd="0" destOrd="0" parTransId="{02243AA0-3123-4267-97CE-595A8E2961DB}" sibTransId="{8AD309D1-FC37-40C6-AF57-B9B71B85B11B}"/>
    <dgm:cxn modelId="{F4ADC6B1-18F0-4B3D-AE83-F4EE2FC64CAD}" type="presOf" srcId="{6053E536-0C23-427C-8074-58B89CB64FC3}" destId="{F748FF62-086B-427A-A5DA-0E704600E4F6}" srcOrd="0" destOrd="0" presId="urn:microsoft.com/office/officeart/2005/8/layout/cycle6"/>
    <dgm:cxn modelId="{223E2829-627F-4087-9203-B3F1304C5532}" type="presOf" srcId="{235D5654-0A6D-45F4-B6AE-54FED3571075}" destId="{5715C28C-B7FB-4102-8D75-CBDDBE2810C4}" srcOrd="0" destOrd="0" presId="urn:microsoft.com/office/officeart/2005/8/layout/cycle6"/>
    <dgm:cxn modelId="{0100C818-C00D-4356-9F01-4474E8360A1D}" type="presOf" srcId="{30E842B5-D5D5-4849-A473-E3D299820745}" destId="{B1FA4A72-86FF-46CA-9560-94DA20D13CA6}" srcOrd="0" destOrd="0" presId="urn:microsoft.com/office/officeart/2005/8/layout/cycle6"/>
    <dgm:cxn modelId="{DDB99712-383D-43BF-B4B4-BC2898B24944}" type="presOf" srcId="{30460314-5C2B-4A94-81E7-075B004F1C07}" destId="{D1998DBD-926A-4F5F-AF76-17CD3E664297}" srcOrd="0" destOrd="0" presId="urn:microsoft.com/office/officeart/2005/8/layout/cycle6"/>
    <dgm:cxn modelId="{3E460E2E-F3F5-4B1D-9027-4059AD547BBF}" type="presOf" srcId="{0B77DF61-60A1-4B85-99FD-3958595586B4}" destId="{EBD0FE32-66C7-4B05-A835-D10CC4951863}" srcOrd="0" destOrd="0" presId="urn:microsoft.com/office/officeart/2005/8/layout/cycle6"/>
    <dgm:cxn modelId="{290961D9-201A-4A67-9075-6EB2AFB8B3E8}" type="presOf" srcId="{FED25E95-C736-42F3-A72E-2C4DCE463C21}" destId="{D0CA3057-9CD7-4CDD-B44D-9BF7F17DC105}" srcOrd="0" destOrd="0" presId="urn:microsoft.com/office/officeart/2005/8/layout/cycle6"/>
    <dgm:cxn modelId="{8E43A4E3-F44B-4829-95FE-DF05F685E353}" srcId="{C3D761E6-99E3-4C91-A22A-7013050F882D}" destId="{0B77DF61-60A1-4B85-99FD-3958595586B4}" srcOrd="2" destOrd="0" parTransId="{5E5E4F39-E521-4C2E-9EC2-7009FF24417B}" sibTransId="{CE683570-D225-424D-BAA9-2DABC74B49F1}"/>
    <dgm:cxn modelId="{B2AEBDD5-FFCF-4CF9-A06D-215D393A8F89}" type="presOf" srcId="{CE683570-D225-424D-BAA9-2DABC74B49F1}" destId="{76B579DF-67C3-4D36-9C60-4A4FA9BFA47D}" srcOrd="0" destOrd="0" presId="urn:microsoft.com/office/officeart/2005/8/layout/cycle6"/>
    <dgm:cxn modelId="{DDB974FE-9467-4ECB-B7D4-598AC0CDE45D}" type="presOf" srcId="{42457676-E809-4F86-88CC-46C6D8893822}" destId="{A7143296-1D9F-4BEA-AB67-9B330D75D34B}" srcOrd="0" destOrd="0" presId="urn:microsoft.com/office/officeart/2005/8/layout/cycle6"/>
    <dgm:cxn modelId="{25C2C3D9-8870-4D1C-AD88-4450524ACA64}" srcId="{C3D761E6-99E3-4C91-A22A-7013050F882D}" destId="{B492F099-018A-47DE-958D-BB646CC35682}" srcOrd="5" destOrd="0" parTransId="{E675E0BD-035D-4B10-A115-4342B1BCBE12}" sibTransId="{1846CCDB-55F3-4EDE-8BBA-FBB35E5DC65A}"/>
    <dgm:cxn modelId="{D75B2FBF-B750-4C9C-8860-3FB60DE60586}" type="presParOf" srcId="{BEA6132C-3C1A-44FB-B745-08E826F384F2}" destId="{D0CA3057-9CD7-4CDD-B44D-9BF7F17DC105}" srcOrd="0" destOrd="0" presId="urn:microsoft.com/office/officeart/2005/8/layout/cycle6"/>
    <dgm:cxn modelId="{BABC36C0-6DAF-4ED1-A395-06CC8A8D034D}" type="presParOf" srcId="{BEA6132C-3C1A-44FB-B745-08E826F384F2}" destId="{D2858DDA-A922-421C-831E-8A0C15BD21B4}" srcOrd="1" destOrd="0" presId="urn:microsoft.com/office/officeart/2005/8/layout/cycle6"/>
    <dgm:cxn modelId="{ACBC907F-DCD9-45DD-AE8D-8B0913477327}" type="presParOf" srcId="{BEA6132C-3C1A-44FB-B745-08E826F384F2}" destId="{8DE537DC-5B1F-4C72-8965-C4AF8B49FD32}" srcOrd="2" destOrd="0" presId="urn:microsoft.com/office/officeart/2005/8/layout/cycle6"/>
    <dgm:cxn modelId="{58EC1064-F6F3-4AAC-BFEC-BDA3B309735A}" type="presParOf" srcId="{BEA6132C-3C1A-44FB-B745-08E826F384F2}" destId="{F748FF62-086B-427A-A5DA-0E704600E4F6}" srcOrd="3" destOrd="0" presId="urn:microsoft.com/office/officeart/2005/8/layout/cycle6"/>
    <dgm:cxn modelId="{9D0B5EC5-1A6B-4323-9607-1DEC1D62F8E0}" type="presParOf" srcId="{BEA6132C-3C1A-44FB-B745-08E826F384F2}" destId="{B57968F6-22FF-4C55-AC66-DAD267F8D57B}" srcOrd="4" destOrd="0" presId="urn:microsoft.com/office/officeart/2005/8/layout/cycle6"/>
    <dgm:cxn modelId="{398C78E5-9A96-433C-BC23-3726C46F4ABC}" type="presParOf" srcId="{BEA6132C-3C1A-44FB-B745-08E826F384F2}" destId="{2531969C-3FFB-4510-830C-37966205B60F}" srcOrd="5" destOrd="0" presId="urn:microsoft.com/office/officeart/2005/8/layout/cycle6"/>
    <dgm:cxn modelId="{EB1E7D4E-7750-4118-BD3D-7B80F8B57457}" type="presParOf" srcId="{BEA6132C-3C1A-44FB-B745-08E826F384F2}" destId="{EBD0FE32-66C7-4B05-A835-D10CC4951863}" srcOrd="6" destOrd="0" presId="urn:microsoft.com/office/officeart/2005/8/layout/cycle6"/>
    <dgm:cxn modelId="{15EC9849-E907-46C7-8C36-B01F74EFA8C9}" type="presParOf" srcId="{BEA6132C-3C1A-44FB-B745-08E826F384F2}" destId="{560A598C-21A6-4780-95B4-D075646F18E2}" srcOrd="7" destOrd="0" presId="urn:microsoft.com/office/officeart/2005/8/layout/cycle6"/>
    <dgm:cxn modelId="{4EA2A04C-2FF5-4058-A27D-5489389B2805}" type="presParOf" srcId="{BEA6132C-3C1A-44FB-B745-08E826F384F2}" destId="{76B579DF-67C3-4D36-9C60-4A4FA9BFA47D}" srcOrd="8" destOrd="0" presId="urn:microsoft.com/office/officeart/2005/8/layout/cycle6"/>
    <dgm:cxn modelId="{6452A01E-961C-42DD-84DF-0D9BDB75FF85}" type="presParOf" srcId="{BEA6132C-3C1A-44FB-B745-08E826F384F2}" destId="{D1998DBD-926A-4F5F-AF76-17CD3E664297}" srcOrd="9" destOrd="0" presId="urn:microsoft.com/office/officeart/2005/8/layout/cycle6"/>
    <dgm:cxn modelId="{BBF28F81-35CA-4138-9C8F-DB5F8398D050}" type="presParOf" srcId="{BEA6132C-3C1A-44FB-B745-08E826F384F2}" destId="{C69900B9-8594-4097-A701-4881DE7863F6}" srcOrd="10" destOrd="0" presId="urn:microsoft.com/office/officeart/2005/8/layout/cycle6"/>
    <dgm:cxn modelId="{358A5927-EE3B-452A-84E9-AF8DD06130A3}" type="presParOf" srcId="{BEA6132C-3C1A-44FB-B745-08E826F384F2}" destId="{5715C28C-B7FB-4102-8D75-CBDDBE2810C4}" srcOrd="11" destOrd="0" presId="urn:microsoft.com/office/officeart/2005/8/layout/cycle6"/>
    <dgm:cxn modelId="{C62A9AF7-E908-4B64-B277-1048A1CADE4C}" type="presParOf" srcId="{BEA6132C-3C1A-44FB-B745-08E826F384F2}" destId="{81B67085-C138-4364-8D56-B13877241E06}" srcOrd="12" destOrd="0" presId="urn:microsoft.com/office/officeart/2005/8/layout/cycle6"/>
    <dgm:cxn modelId="{9E425227-3F1E-4712-BE72-0D24E3B90169}" type="presParOf" srcId="{BEA6132C-3C1A-44FB-B745-08E826F384F2}" destId="{ED86A141-49E6-4E3D-9D38-AF31C663D338}" srcOrd="13" destOrd="0" presId="urn:microsoft.com/office/officeart/2005/8/layout/cycle6"/>
    <dgm:cxn modelId="{FD6916C6-2F24-495D-B2B1-A24E23ED0FBA}" type="presParOf" srcId="{BEA6132C-3C1A-44FB-B745-08E826F384F2}" destId="{31C28903-E6A2-4EDE-B6F1-B0081441B4AB}" srcOrd="14" destOrd="0" presId="urn:microsoft.com/office/officeart/2005/8/layout/cycle6"/>
    <dgm:cxn modelId="{5EF1EC0F-1030-4177-9D79-530FCEF09AF2}" type="presParOf" srcId="{BEA6132C-3C1A-44FB-B745-08E826F384F2}" destId="{C4AF45A2-84F2-456C-858C-99B31062BE1C}" srcOrd="15" destOrd="0" presId="urn:microsoft.com/office/officeart/2005/8/layout/cycle6"/>
    <dgm:cxn modelId="{8D42782B-516F-48BD-BA3D-6D46EC9E4E3C}" type="presParOf" srcId="{BEA6132C-3C1A-44FB-B745-08E826F384F2}" destId="{3C1FA0E7-621E-4FFC-AB74-F8F43C6E986B}" srcOrd="16" destOrd="0" presId="urn:microsoft.com/office/officeart/2005/8/layout/cycle6"/>
    <dgm:cxn modelId="{08D27B39-A7A9-46CB-B50C-7426905FEA68}" type="presParOf" srcId="{BEA6132C-3C1A-44FB-B745-08E826F384F2}" destId="{D140DC19-1F4A-4FA8-96B7-D622BBB20B70}" srcOrd="17" destOrd="0" presId="urn:microsoft.com/office/officeart/2005/8/layout/cycle6"/>
    <dgm:cxn modelId="{FA79F2D6-2692-409D-85C9-37335D0F9BD0}" type="presParOf" srcId="{BEA6132C-3C1A-44FB-B745-08E826F384F2}" destId="{A7143296-1D9F-4BEA-AB67-9B330D75D34B}" srcOrd="18" destOrd="0" presId="urn:microsoft.com/office/officeart/2005/8/layout/cycle6"/>
    <dgm:cxn modelId="{CAE5DD98-625E-4C3D-A802-073A82870661}" type="presParOf" srcId="{BEA6132C-3C1A-44FB-B745-08E826F384F2}" destId="{D830AFA1-1573-4AEC-9F46-BBA4FE7838DB}" srcOrd="19" destOrd="0" presId="urn:microsoft.com/office/officeart/2005/8/layout/cycle6"/>
    <dgm:cxn modelId="{33B16E19-CA7B-44D9-AEC5-C096D44C1C66}" type="presParOf" srcId="{BEA6132C-3C1A-44FB-B745-08E826F384F2}" destId="{5945E53F-17CC-4917-A3D6-623A4090080D}" srcOrd="20" destOrd="0" presId="urn:microsoft.com/office/officeart/2005/8/layout/cycle6"/>
    <dgm:cxn modelId="{FD0236A6-FA5C-485E-8CF7-614A6C584AF9}" type="presParOf" srcId="{BEA6132C-3C1A-44FB-B745-08E826F384F2}" destId="{7CBD02D0-2CB1-46A6-BFE7-7C23EECD3238}" srcOrd="21" destOrd="0" presId="urn:microsoft.com/office/officeart/2005/8/layout/cycle6"/>
    <dgm:cxn modelId="{280E107D-33FF-488C-987A-1727BBB4B5C0}" type="presParOf" srcId="{BEA6132C-3C1A-44FB-B745-08E826F384F2}" destId="{C996D437-5B0B-4864-9D19-AA58DC88169E}" srcOrd="22" destOrd="0" presId="urn:microsoft.com/office/officeart/2005/8/layout/cycle6"/>
    <dgm:cxn modelId="{298B80C0-580B-463B-ABE3-F0E00C7B8B49}" type="presParOf" srcId="{BEA6132C-3C1A-44FB-B745-08E826F384F2}" destId="{B1FA4A72-86FF-46CA-9560-94DA20D13CA6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62474F-E463-4EE2-8D6E-7F9E77BA8CC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569D47-7861-4BA8-8CBC-6C22867E3841}">
      <dgm:prSet phldrT="[Текст]" phldr="0"/>
      <dgm:spPr/>
      <dgm:t>
        <a:bodyPr/>
        <a:lstStyle/>
        <a:p>
          <a:pPr rtl="0"/>
          <a:r>
            <a:rPr lang="ru-RU" dirty="0"/>
            <a:t>Уровень организации</a:t>
          </a:r>
        </a:p>
      </dgm:t>
    </dgm:pt>
    <dgm:pt modelId="{6DE98448-AC0F-45A0-B87F-8A5E92D287C6}" type="parTrans" cxnId="{F9EE7D82-7FC0-4D6E-AF74-C892DC385E02}">
      <dgm:prSet/>
      <dgm:spPr/>
      <dgm:t>
        <a:bodyPr/>
        <a:lstStyle/>
        <a:p>
          <a:endParaRPr lang="ru-RU"/>
        </a:p>
      </dgm:t>
    </dgm:pt>
    <dgm:pt modelId="{53D947BD-1ED8-4C80-AABF-A932468CBBA6}" type="sibTrans" cxnId="{F9EE7D82-7FC0-4D6E-AF74-C892DC385E02}">
      <dgm:prSet/>
      <dgm:spPr/>
      <dgm:t>
        <a:bodyPr/>
        <a:lstStyle/>
        <a:p>
          <a:endParaRPr lang="ru-RU"/>
        </a:p>
      </dgm:t>
    </dgm:pt>
    <dgm:pt modelId="{4BE4EC3C-6F35-458C-BFEF-91BC7F64BBC0}">
      <dgm:prSet phldrT="[Текст]" phldr="0"/>
      <dgm:spPr/>
      <dgm:t>
        <a:bodyPr/>
        <a:lstStyle/>
        <a:p>
          <a:r>
            <a:rPr lang="ru-RU" dirty="0"/>
            <a:t>Город</a:t>
          </a:r>
        </a:p>
      </dgm:t>
    </dgm:pt>
    <dgm:pt modelId="{51CB906B-0497-4CED-8629-A1B5EF78999A}" type="parTrans" cxnId="{B2521C3F-1995-442B-A0A7-C4B52075DB79}">
      <dgm:prSet/>
      <dgm:spPr/>
      <dgm:t>
        <a:bodyPr/>
        <a:lstStyle/>
        <a:p>
          <a:endParaRPr lang="ru-RU"/>
        </a:p>
      </dgm:t>
    </dgm:pt>
    <dgm:pt modelId="{93B11BEB-5075-492C-9AA1-3D92C72E98CD}" type="sibTrans" cxnId="{B2521C3F-1995-442B-A0A7-C4B52075DB79}">
      <dgm:prSet/>
      <dgm:spPr/>
      <dgm:t>
        <a:bodyPr/>
        <a:lstStyle/>
        <a:p>
          <a:endParaRPr lang="ru-RU"/>
        </a:p>
      </dgm:t>
    </dgm:pt>
    <dgm:pt modelId="{1C96B7E2-9ADF-4C27-A06D-84BF6270C6CC}">
      <dgm:prSet phldrT="[Текст]" phldr="0"/>
      <dgm:spPr/>
      <dgm:t>
        <a:bodyPr/>
        <a:lstStyle/>
        <a:p>
          <a:r>
            <a:rPr lang="ru-RU" dirty="0"/>
            <a:t>Район</a:t>
          </a:r>
        </a:p>
      </dgm:t>
    </dgm:pt>
    <dgm:pt modelId="{3247B132-4589-4297-8A27-D42B94470CA1}" type="parTrans" cxnId="{94E67EF9-A568-43B2-A3F1-09992AF748C1}">
      <dgm:prSet/>
      <dgm:spPr/>
      <dgm:t>
        <a:bodyPr/>
        <a:lstStyle/>
        <a:p>
          <a:endParaRPr lang="ru-RU"/>
        </a:p>
      </dgm:t>
    </dgm:pt>
    <dgm:pt modelId="{0136E075-E864-4449-9A57-FDF64DB28432}" type="sibTrans" cxnId="{94E67EF9-A568-43B2-A3F1-09992AF748C1}">
      <dgm:prSet/>
      <dgm:spPr/>
      <dgm:t>
        <a:bodyPr/>
        <a:lstStyle/>
        <a:p>
          <a:endParaRPr lang="ru-RU"/>
        </a:p>
      </dgm:t>
    </dgm:pt>
    <dgm:pt modelId="{D1DBF053-6FC9-435A-B3E7-4C7C1716C8F8}">
      <dgm:prSet phldr="0"/>
      <dgm:spPr/>
      <dgm:t>
        <a:bodyPr/>
        <a:lstStyle/>
        <a:p>
          <a:r>
            <a:rPr lang="ru-RU" dirty="0"/>
            <a:t>ДДТ</a:t>
          </a:r>
        </a:p>
      </dgm:t>
    </dgm:pt>
    <dgm:pt modelId="{3D5723F8-029F-4C65-91AE-4F30B2106860}" type="parTrans" cxnId="{91CA6CD5-1227-4E88-B81C-DDA29B0C8CD9}">
      <dgm:prSet/>
      <dgm:spPr/>
    </dgm:pt>
    <dgm:pt modelId="{A69E7F2C-C8D0-4A06-AF82-5EAD950ED4F0}" type="sibTrans" cxnId="{91CA6CD5-1227-4E88-B81C-DDA29B0C8CD9}">
      <dgm:prSet/>
      <dgm:spPr/>
    </dgm:pt>
    <dgm:pt modelId="{162880F5-B894-4227-9276-79FEE917526A}">
      <dgm:prSet phldr="0"/>
      <dgm:spPr/>
      <dgm:t>
        <a:bodyPr/>
        <a:lstStyle/>
        <a:p>
          <a:r>
            <a:rPr lang="ru-RU" dirty="0"/>
            <a:t>Педагог</a:t>
          </a:r>
        </a:p>
      </dgm:t>
    </dgm:pt>
    <dgm:pt modelId="{5526667D-3773-4932-8D0E-498F917AF008}" type="parTrans" cxnId="{B463458D-CE6B-46D5-A2A5-119CDD38B751}">
      <dgm:prSet/>
      <dgm:spPr/>
    </dgm:pt>
    <dgm:pt modelId="{47676A8D-9AB0-4B6F-8159-71A4B0EE0CD4}" type="sibTrans" cxnId="{B463458D-CE6B-46D5-A2A5-119CDD38B751}">
      <dgm:prSet/>
      <dgm:spPr/>
    </dgm:pt>
    <dgm:pt modelId="{BB7577F3-2F30-4130-9313-09B7D8906756}" type="pres">
      <dgm:prSet presAssocID="{7662474F-E463-4EE2-8D6E-7F9E77BA8CC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63E4E9-8BB6-481C-9E52-09B533C7E04D}" type="pres">
      <dgm:prSet presAssocID="{33569D47-7861-4BA8-8CBC-6C22867E3841}" presName="compNode" presStyleCnt="0"/>
      <dgm:spPr/>
    </dgm:pt>
    <dgm:pt modelId="{878AF03C-A3DD-4FEB-ACD0-5B6860167F1C}" type="pres">
      <dgm:prSet presAssocID="{33569D47-7861-4BA8-8CBC-6C22867E3841}" presName="aNode" presStyleLbl="bgShp" presStyleIdx="0" presStyleCnt="1"/>
      <dgm:spPr/>
      <dgm:t>
        <a:bodyPr/>
        <a:lstStyle/>
        <a:p>
          <a:endParaRPr lang="ru-RU"/>
        </a:p>
      </dgm:t>
    </dgm:pt>
    <dgm:pt modelId="{FFF5C427-681E-4D93-9351-98B8619147A7}" type="pres">
      <dgm:prSet presAssocID="{33569D47-7861-4BA8-8CBC-6C22867E3841}" presName="textNode" presStyleLbl="bgShp" presStyleIdx="0" presStyleCnt="1"/>
      <dgm:spPr/>
      <dgm:t>
        <a:bodyPr/>
        <a:lstStyle/>
        <a:p>
          <a:endParaRPr lang="ru-RU"/>
        </a:p>
      </dgm:t>
    </dgm:pt>
    <dgm:pt modelId="{69827BC3-219F-4979-AC9A-CB31C092D454}" type="pres">
      <dgm:prSet presAssocID="{33569D47-7861-4BA8-8CBC-6C22867E3841}" presName="compChildNode" presStyleCnt="0"/>
      <dgm:spPr/>
    </dgm:pt>
    <dgm:pt modelId="{9C6531F9-E8FA-4C0C-81C4-C1DCBF7620CF}" type="pres">
      <dgm:prSet presAssocID="{33569D47-7861-4BA8-8CBC-6C22867E3841}" presName="theInnerList" presStyleCnt="0"/>
      <dgm:spPr/>
    </dgm:pt>
    <dgm:pt modelId="{FB5E0DA8-BCFA-4E67-8C5C-67E81D407080}" type="pres">
      <dgm:prSet presAssocID="{4BE4EC3C-6F35-458C-BFEF-91BC7F64BBC0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45AE0-A6D5-4C65-A1A1-B337589CB5D0}" type="pres">
      <dgm:prSet presAssocID="{4BE4EC3C-6F35-458C-BFEF-91BC7F64BBC0}" presName="aSpace2" presStyleCnt="0"/>
      <dgm:spPr/>
    </dgm:pt>
    <dgm:pt modelId="{2FB927D4-74FB-4644-84CC-2BB8FAD31A5B}" type="pres">
      <dgm:prSet presAssocID="{1C96B7E2-9ADF-4C27-A06D-84BF6270C6CC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1DC41-1B73-4619-AEFC-1C6D9C7475A4}" type="pres">
      <dgm:prSet presAssocID="{1C96B7E2-9ADF-4C27-A06D-84BF6270C6CC}" presName="aSpace2" presStyleCnt="0"/>
      <dgm:spPr/>
    </dgm:pt>
    <dgm:pt modelId="{76F39736-139C-462C-9921-8F69E1576E84}" type="pres">
      <dgm:prSet presAssocID="{D1DBF053-6FC9-435A-B3E7-4C7C1716C8F8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6E945-0CC5-4AC7-8100-A6FA31B20C75}" type="pres">
      <dgm:prSet presAssocID="{D1DBF053-6FC9-435A-B3E7-4C7C1716C8F8}" presName="aSpace2" presStyleCnt="0"/>
      <dgm:spPr/>
    </dgm:pt>
    <dgm:pt modelId="{F4D92868-3BAC-4B74-AC88-424F930C0C11}" type="pres">
      <dgm:prSet presAssocID="{162880F5-B894-4227-9276-79FEE917526A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E67EF9-A568-43B2-A3F1-09992AF748C1}" srcId="{33569D47-7861-4BA8-8CBC-6C22867E3841}" destId="{1C96B7E2-9ADF-4C27-A06D-84BF6270C6CC}" srcOrd="1" destOrd="0" parTransId="{3247B132-4589-4297-8A27-D42B94470CA1}" sibTransId="{0136E075-E864-4449-9A57-FDF64DB28432}"/>
    <dgm:cxn modelId="{119C1326-25EC-428A-97D0-9F89FD67F02F}" type="presOf" srcId="{33569D47-7861-4BA8-8CBC-6C22867E3841}" destId="{FFF5C427-681E-4D93-9351-98B8619147A7}" srcOrd="1" destOrd="0" presId="urn:microsoft.com/office/officeart/2005/8/layout/lProcess2"/>
    <dgm:cxn modelId="{B463458D-CE6B-46D5-A2A5-119CDD38B751}" srcId="{33569D47-7861-4BA8-8CBC-6C22867E3841}" destId="{162880F5-B894-4227-9276-79FEE917526A}" srcOrd="3" destOrd="0" parTransId="{5526667D-3773-4932-8D0E-498F917AF008}" sibTransId="{47676A8D-9AB0-4B6F-8159-71A4B0EE0CD4}"/>
    <dgm:cxn modelId="{F9EE7D82-7FC0-4D6E-AF74-C892DC385E02}" srcId="{7662474F-E463-4EE2-8D6E-7F9E77BA8CC2}" destId="{33569D47-7861-4BA8-8CBC-6C22867E3841}" srcOrd="0" destOrd="0" parTransId="{6DE98448-AC0F-45A0-B87F-8A5E92D287C6}" sibTransId="{53D947BD-1ED8-4C80-AABF-A932468CBBA6}"/>
    <dgm:cxn modelId="{1EF49226-DB65-4897-B2F8-2B8AF1131526}" type="presOf" srcId="{1C96B7E2-9ADF-4C27-A06D-84BF6270C6CC}" destId="{2FB927D4-74FB-4644-84CC-2BB8FAD31A5B}" srcOrd="0" destOrd="0" presId="urn:microsoft.com/office/officeart/2005/8/layout/lProcess2"/>
    <dgm:cxn modelId="{EF6EFEB1-B8B0-41FC-A248-69A22417F3FF}" type="presOf" srcId="{4BE4EC3C-6F35-458C-BFEF-91BC7F64BBC0}" destId="{FB5E0DA8-BCFA-4E67-8C5C-67E81D407080}" srcOrd="0" destOrd="0" presId="urn:microsoft.com/office/officeart/2005/8/layout/lProcess2"/>
    <dgm:cxn modelId="{B2521C3F-1995-442B-A0A7-C4B52075DB79}" srcId="{33569D47-7861-4BA8-8CBC-6C22867E3841}" destId="{4BE4EC3C-6F35-458C-BFEF-91BC7F64BBC0}" srcOrd="0" destOrd="0" parTransId="{51CB906B-0497-4CED-8629-A1B5EF78999A}" sibTransId="{93B11BEB-5075-492C-9AA1-3D92C72E98CD}"/>
    <dgm:cxn modelId="{91CA6CD5-1227-4E88-B81C-DDA29B0C8CD9}" srcId="{33569D47-7861-4BA8-8CBC-6C22867E3841}" destId="{D1DBF053-6FC9-435A-B3E7-4C7C1716C8F8}" srcOrd="2" destOrd="0" parTransId="{3D5723F8-029F-4C65-91AE-4F30B2106860}" sibTransId="{A69E7F2C-C8D0-4A06-AF82-5EAD950ED4F0}"/>
    <dgm:cxn modelId="{A84BD47E-7BE5-4196-8E53-67997FAC97BB}" type="presOf" srcId="{33569D47-7861-4BA8-8CBC-6C22867E3841}" destId="{878AF03C-A3DD-4FEB-ACD0-5B6860167F1C}" srcOrd="0" destOrd="0" presId="urn:microsoft.com/office/officeart/2005/8/layout/lProcess2"/>
    <dgm:cxn modelId="{7CC1EFDA-F406-420E-9D70-366070D24F4B}" type="presOf" srcId="{7662474F-E463-4EE2-8D6E-7F9E77BA8CC2}" destId="{BB7577F3-2F30-4130-9313-09B7D8906756}" srcOrd="0" destOrd="0" presId="urn:microsoft.com/office/officeart/2005/8/layout/lProcess2"/>
    <dgm:cxn modelId="{1FA0414E-B9F6-4FE1-8CF5-3BD458F802AB}" type="presOf" srcId="{D1DBF053-6FC9-435A-B3E7-4C7C1716C8F8}" destId="{76F39736-139C-462C-9921-8F69E1576E84}" srcOrd="0" destOrd="0" presId="urn:microsoft.com/office/officeart/2005/8/layout/lProcess2"/>
    <dgm:cxn modelId="{E6C81D15-909D-424B-B9A4-68D9D09D9EAD}" type="presOf" srcId="{162880F5-B894-4227-9276-79FEE917526A}" destId="{F4D92868-3BAC-4B74-AC88-424F930C0C11}" srcOrd="0" destOrd="0" presId="urn:microsoft.com/office/officeart/2005/8/layout/lProcess2"/>
    <dgm:cxn modelId="{CD70DDB1-3F8C-4CEF-935D-1957773453F1}" type="presParOf" srcId="{BB7577F3-2F30-4130-9313-09B7D8906756}" destId="{2B63E4E9-8BB6-481C-9E52-09B533C7E04D}" srcOrd="0" destOrd="0" presId="urn:microsoft.com/office/officeart/2005/8/layout/lProcess2"/>
    <dgm:cxn modelId="{D0A8EFD1-C32D-455D-A355-B105F2443926}" type="presParOf" srcId="{2B63E4E9-8BB6-481C-9E52-09B533C7E04D}" destId="{878AF03C-A3DD-4FEB-ACD0-5B6860167F1C}" srcOrd="0" destOrd="0" presId="urn:microsoft.com/office/officeart/2005/8/layout/lProcess2"/>
    <dgm:cxn modelId="{A34A9456-6F18-4100-BDFC-310F5EDBBFBD}" type="presParOf" srcId="{2B63E4E9-8BB6-481C-9E52-09B533C7E04D}" destId="{FFF5C427-681E-4D93-9351-98B8619147A7}" srcOrd="1" destOrd="0" presId="urn:microsoft.com/office/officeart/2005/8/layout/lProcess2"/>
    <dgm:cxn modelId="{EF00D1ED-7DBB-4964-8218-8013BFDD9BFE}" type="presParOf" srcId="{2B63E4E9-8BB6-481C-9E52-09B533C7E04D}" destId="{69827BC3-219F-4979-AC9A-CB31C092D454}" srcOrd="2" destOrd="0" presId="urn:microsoft.com/office/officeart/2005/8/layout/lProcess2"/>
    <dgm:cxn modelId="{07729708-45D1-4952-8F9F-1FB306CF5373}" type="presParOf" srcId="{69827BC3-219F-4979-AC9A-CB31C092D454}" destId="{9C6531F9-E8FA-4C0C-81C4-C1DCBF7620CF}" srcOrd="0" destOrd="0" presId="urn:microsoft.com/office/officeart/2005/8/layout/lProcess2"/>
    <dgm:cxn modelId="{2646D452-59D2-4EF3-B37E-098DE7CF2F69}" type="presParOf" srcId="{9C6531F9-E8FA-4C0C-81C4-C1DCBF7620CF}" destId="{FB5E0DA8-BCFA-4E67-8C5C-67E81D407080}" srcOrd="0" destOrd="0" presId="urn:microsoft.com/office/officeart/2005/8/layout/lProcess2"/>
    <dgm:cxn modelId="{4FF087F6-F41C-4C0E-A294-F4B96F5D4E8B}" type="presParOf" srcId="{9C6531F9-E8FA-4C0C-81C4-C1DCBF7620CF}" destId="{39145AE0-A6D5-4C65-A1A1-B337589CB5D0}" srcOrd="1" destOrd="0" presId="urn:microsoft.com/office/officeart/2005/8/layout/lProcess2"/>
    <dgm:cxn modelId="{E925F030-A046-4042-9312-62B74B713279}" type="presParOf" srcId="{9C6531F9-E8FA-4C0C-81C4-C1DCBF7620CF}" destId="{2FB927D4-74FB-4644-84CC-2BB8FAD31A5B}" srcOrd="2" destOrd="0" presId="urn:microsoft.com/office/officeart/2005/8/layout/lProcess2"/>
    <dgm:cxn modelId="{0F0B6351-BF8D-4A33-80C9-C92744B689F1}" type="presParOf" srcId="{9C6531F9-E8FA-4C0C-81C4-C1DCBF7620CF}" destId="{7591DC41-1B73-4619-AEFC-1C6D9C7475A4}" srcOrd="3" destOrd="0" presId="urn:microsoft.com/office/officeart/2005/8/layout/lProcess2"/>
    <dgm:cxn modelId="{50F3E624-540B-4A95-B2AB-2F3604E8B500}" type="presParOf" srcId="{9C6531F9-E8FA-4C0C-81C4-C1DCBF7620CF}" destId="{76F39736-139C-462C-9921-8F69E1576E84}" srcOrd="4" destOrd="0" presId="urn:microsoft.com/office/officeart/2005/8/layout/lProcess2"/>
    <dgm:cxn modelId="{D4B7E9DE-2EB3-44FD-8B39-02B49049F28A}" type="presParOf" srcId="{9C6531F9-E8FA-4C0C-81C4-C1DCBF7620CF}" destId="{A6F6E945-0CC5-4AC7-8100-A6FA31B20C75}" srcOrd="5" destOrd="0" presId="urn:microsoft.com/office/officeart/2005/8/layout/lProcess2"/>
    <dgm:cxn modelId="{4FE1A8CD-D706-44D2-84D4-6CCED159C23B}" type="presParOf" srcId="{9C6531F9-E8FA-4C0C-81C4-C1DCBF7620CF}" destId="{F4D92868-3BAC-4B74-AC88-424F930C0C11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62474F-E463-4EE2-8D6E-7F9E77BA8CC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569D47-7861-4BA8-8CBC-6C22867E3841}">
      <dgm:prSet phldrT="[Текст]" phldr="0"/>
      <dgm:spPr/>
      <dgm:t>
        <a:bodyPr/>
        <a:lstStyle/>
        <a:p>
          <a:pPr rtl="0"/>
          <a:r>
            <a:rPr lang="ru-RU" dirty="0"/>
            <a:t>Уровни управления</a:t>
          </a:r>
        </a:p>
      </dgm:t>
    </dgm:pt>
    <dgm:pt modelId="{6DE98448-AC0F-45A0-B87F-8A5E92D287C6}" type="parTrans" cxnId="{F9EE7D82-7FC0-4D6E-AF74-C892DC385E02}">
      <dgm:prSet/>
      <dgm:spPr/>
      <dgm:t>
        <a:bodyPr/>
        <a:lstStyle/>
        <a:p>
          <a:endParaRPr lang="ru-RU"/>
        </a:p>
      </dgm:t>
    </dgm:pt>
    <dgm:pt modelId="{53D947BD-1ED8-4C80-AABF-A932468CBBA6}" type="sibTrans" cxnId="{F9EE7D82-7FC0-4D6E-AF74-C892DC385E02}">
      <dgm:prSet/>
      <dgm:spPr/>
      <dgm:t>
        <a:bodyPr/>
        <a:lstStyle/>
        <a:p>
          <a:endParaRPr lang="ru-RU"/>
        </a:p>
      </dgm:t>
    </dgm:pt>
    <dgm:pt modelId="{4BE4EC3C-6F35-458C-BFEF-91BC7F64BBC0}">
      <dgm:prSet phldrT="[Текст]" phldr="0"/>
      <dgm:spPr/>
      <dgm:t>
        <a:bodyPr/>
        <a:lstStyle/>
        <a:p>
          <a:r>
            <a:rPr lang="ru-RU" dirty="0"/>
            <a:t>Стратегический</a:t>
          </a:r>
        </a:p>
      </dgm:t>
    </dgm:pt>
    <dgm:pt modelId="{51CB906B-0497-4CED-8629-A1B5EF78999A}" type="parTrans" cxnId="{B2521C3F-1995-442B-A0A7-C4B52075DB79}">
      <dgm:prSet/>
      <dgm:spPr/>
      <dgm:t>
        <a:bodyPr/>
        <a:lstStyle/>
        <a:p>
          <a:endParaRPr lang="ru-RU"/>
        </a:p>
      </dgm:t>
    </dgm:pt>
    <dgm:pt modelId="{93B11BEB-5075-492C-9AA1-3D92C72E98CD}" type="sibTrans" cxnId="{B2521C3F-1995-442B-A0A7-C4B52075DB79}">
      <dgm:prSet/>
      <dgm:spPr/>
      <dgm:t>
        <a:bodyPr/>
        <a:lstStyle/>
        <a:p>
          <a:endParaRPr lang="ru-RU"/>
        </a:p>
      </dgm:t>
    </dgm:pt>
    <dgm:pt modelId="{1C96B7E2-9ADF-4C27-A06D-84BF6270C6CC}">
      <dgm:prSet phldrT="[Текст]" phldr="0"/>
      <dgm:spPr/>
      <dgm:t>
        <a:bodyPr/>
        <a:lstStyle/>
        <a:p>
          <a:r>
            <a:rPr lang="ru-RU" dirty="0"/>
            <a:t>Тактический</a:t>
          </a:r>
        </a:p>
      </dgm:t>
    </dgm:pt>
    <dgm:pt modelId="{3247B132-4589-4297-8A27-D42B94470CA1}" type="parTrans" cxnId="{94E67EF9-A568-43B2-A3F1-09992AF748C1}">
      <dgm:prSet/>
      <dgm:spPr/>
      <dgm:t>
        <a:bodyPr/>
        <a:lstStyle/>
        <a:p>
          <a:endParaRPr lang="ru-RU"/>
        </a:p>
      </dgm:t>
    </dgm:pt>
    <dgm:pt modelId="{0136E075-E864-4449-9A57-FDF64DB28432}" type="sibTrans" cxnId="{94E67EF9-A568-43B2-A3F1-09992AF748C1}">
      <dgm:prSet/>
      <dgm:spPr/>
      <dgm:t>
        <a:bodyPr/>
        <a:lstStyle/>
        <a:p>
          <a:endParaRPr lang="ru-RU"/>
        </a:p>
      </dgm:t>
    </dgm:pt>
    <dgm:pt modelId="{D1DBF053-6FC9-435A-B3E7-4C7C1716C8F8}">
      <dgm:prSet phldr="0"/>
      <dgm:spPr/>
      <dgm:t>
        <a:bodyPr/>
        <a:lstStyle/>
        <a:p>
          <a:r>
            <a:rPr lang="ru-RU" dirty="0"/>
            <a:t>Оперативный</a:t>
          </a:r>
        </a:p>
      </dgm:t>
    </dgm:pt>
    <dgm:pt modelId="{3D5723F8-029F-4C65-91AE-4F30B2106860}" type="parTrans" cxnId="{91CA6CD5-1227-4E88-B81C-DDA29B0C8CD9}">
      <dgm:prSet/>
      <dgm:spPr/>
    </dgm:pt>
    <dgm:pt modelId="{A69E7F2C-C8D0-4A06-AF82-5EAD950ED4F0}" type="sibTrans" cxnId="{91CA6CD5-1227-4E88-B81C-DDA29B0C8CD9}">
      <dgm:prSet/>
      <dgm:spPr/>
    </dgm:pt>
    <dgm:pt modelId="{BB7577F3-2F30-4130-9313-09B7D8906756}" type="pres">
      <dgm:prSet presAssocID="{7662474F-E463-4EE2-8D6E-7F9E77BA8CC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63E4E9-8BB6-481C-9E52-09B533C7E04D}" type="pres">
      <dgm:prSet presAssocID="{33569D47-7861-4BA8-8CBC-6C22867E3841}" presName="compNode" presStyleCnt="0"/>
      <dgm:spPr/>
    </dgm:pt>
    <dgm:pt modelId="{878AF03C-A3DD-4FEB-ACD0-5B6860167F1C}" type="pres">
      <dgm:prSet presAssocID="{33569D47-7861-4BA8-8CBC-6C22867E3841}" presName="aNode" presStyleLbl="bgShp" presStyleIdx="0" presStyleCnt="1"/>
      <dgm:spPr/>
      <dgm:t>
        <a:bodyPr/>
        <a:lstStyle/>
        <a:p>
          <a:endParaRPr lang="ru-RU"/>
        </a:p>
      </dgm:t>
    </dgm:pt>
    <dgm:pt modelId="{FFF5C427-681E-4D93-9351-98B8619147A7}" type="pres">
      <dgm:prSet presAssocID="{33569D47-7861-4BA8-8CBC-6C22867E3841}" presName="textNode" presStyleLbl="bgShp" presStyleIdx="0" presStyleCnt="1"/>
      <dgm:spPr/>
      <dgm:t>
        <a:bodyPr/>
        <a:lstStyle/>
        <a:p>
          <a:endParaRPr lang="ru-RU"/>
        </a:p>
      </dgm:t>
    </dgm:pt>
    <dgm:pt modelId="{69827BC3-219F-4979-AC9A-CB31C092D454}" type="pres">
      <dgm:prSet presAssocID="{33569D47-7861-4BA8-8CBC-6C22867E3841}" presName="compChildNode" presStyleCnt="0"/>
      <dgm:spPr/>
    </dgm:pt>
    <dgm:pt modelId="{9C6531F9-E8FA-4C0C-81C4-C1DCBF7620CF}" type="pres">
      <dgm:prSet presAssocID="{33569D47-7861-4BA8-8CBC-6C22867E3841}" presName="theInnerList" presStyleCnt="0"/>
      <dgm:spPr/>
    </dgm:pt>
    <dgm:pt modelId="{FB5E0DA8-BCFA-4E67-8C5C-67E81D407080}" type="pres">
      <dgm:prSet presAssocID="{4BE4EC3C-6F35-458C-BFEF-91BC7F64BBC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45AE0-A6D5-4C65-A1A1-B337589CB5D0}" type="pres">
      <dgm:prSet presAssocID="{4BE4EC3C-6F35-458C-BFEF-91BC7F64BBC0}" presName="aSpace2" presStyleCnt="0"/>
      <dgm:spPr/>
    </dgm:pt>
    <dgm:pt modelId="{2FB927D4-74FB-4644-84CC-2BB8FAD31A5B}" type="pres">
      <dgm:prSet presAssocID="{1C96B7E2-9ADF-4C27-A06D-84BF6270C6C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1DC41-1B73-4619-AEFC-1C6D9C7475A4}" type="pres">
      <dgm:prSet presAssocID="{1C96B7E2-9ADF-4C27-A06D-84BF6270C6CC}" presName="aSpace2" presStyleCnt="0"/>
      <dgm:spPr/>
    </dgm:pt>
    <dgm:pt modelId="{76F39736-139C-462C-9921-8F69E1576E84}" type="pres">
      <dgm:prSet presAssocID="{D1DBF053-6FC9-435A-B3E7-4C7C1716C8F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E67EF9-A568-43B2-A3F1-09992AF748C1}" srcId="{33569D47-7861-4BA8-8CBC-6C22867E3841}" destId="{1C96B7E2-9ADF-4C27-A06D-84BF6270C6CC}" srcOrd="1" destOrd="0" parTransId="{3247B132-4589-4297-8A27-D42B94470CA1}" sibTransId="{0136E075-E864-4449-9A57-FDF64DB28432}"/>
    <dgm:cxn modelId="{A1D607C0-71E3-4531-BF72-E35722CB73C9}" type="presOf" srcId="{1C96B7E2-9ADF-4C27-A06D-84BF6270C6CC}" destId="{2FB927D4-74FB-4644-84CC-2BB8FAD31A5B}" srcOrd="0" destOrd="0" presId="urn:microsoft.com/office/officeart/2005/8/layout/lProcess2"/>
    <dgm:cxn modelId="{51618D83-B02A-4F1D-A7E1-494C73F593C3}" type="presOf" srcId="{7662474F-E463-4EE2-8D6E-7F9E77BA8CC2}" destId="{BB7577F3-2F30-4130-9313-09B7D8906756}" srcOrd="0" destOrd="0" presId="urn:microsoft.com/office/officeart/2005/8/layout/lProcess2"/>
    <dgm:cxn modelId="{F9EE7D82-7FC0-4D6E-AF74-C892DC385E02}" srcId="{7662474F-E463-4EE2-8D6E-7F9E77BA8CC2}" destId="{33569D47-7861-4BA8-8CBC-6C22867E3841}" srcOrd="0" destOrd="0" parTransId="{6DE98448-AC0F-45A0-B87F-8A5E92D287C6}" sibTransId="{53D947BD-1ED8-4C80-AABF-A932468CBBA6}"/>
    <dgm:cxn modelId="{E4FA5164-1C13-49A3-B7DC-AE60D888E0DC}" type="presOf" srcId="{33569D47-7861-4BA8-8CBC-6C22867E3841}" destId="{FFF5C427-681E-4D93-9351-98B8619147A7}" srcOrd="1" destOrd="0" presId="urn:microsoft.com/office/officeart/2005/8/layout/lProcess2"/>
    <dgm:cxn modelId="{B2521C3F-1995-442B-A0A7-C4B52075DB79}" srcId="{33569D47-7861-4BA8-8CBC-6C22867E3841}" destId="{4BE4EC3C-6F35-458C-BFEF-91BC7F64BBC0}" srcOrd="0" destOrd="0" parTransId="{51CB906B-0497-4CED-8629-A1B5EF78999A}" sibTransId="{93B11BEB-5075-492C-9AA1-3D92C72E98CD}"/>
    <dgm:cxn modelId="{841B39C4-F231-46F8-822C-7A7AC856573F}" type="presOf" srcId="{33569D47-7861-4BA8-8CBC-6C22867E3841}" destId="{878AF03C-A3DD-4FEB-ACD0-5B6860167F1C}" srcOrd="0" destOrd="0" presId="urn:microsoft.com/office/officeart/2005/8/layout/lProcess2"/>
    <dgm:cxn modelId="{90CFDCF9-165D-49A0-AA22-27E135897128}" type="presOf" srcId="{4BE4EC3C-6F35-458C-BFEF-91BC7F64BBC0}" destId="{FB5E0DA8-BCFA-4E67-8C5C-67E81D407080}" srcOrd="0" destOrd="0" presId="urn:microsoft.com/office/officeart/2005/8/layout/lProcess2"/>
    <dgm:cxn modelId="{91CA6CD5-1227-4E88-B81C-DDA29B0C8CD9}" srcId="{33569D47-7861-4BA8-8CBC-6C22867E3841}" destId="{D1DBF053-6FC9-435A-B3E7-4C7C1716C8F8}" srcOrd="2" destOrd="0" parTransId="{3D5723F8-029F-4C65-91AE-4F30B2106860}" sibTransId="{A69E7F2C-C8D0-4A06-AF82-5EAD950ED4F0}"/>
    <dgm:cxn modelId="{A238740D-A252-40EF-8D21-D953A9304026}" type="presOf" srcId="{D1DBF053-6FC9-435A-B3E7-4C7C1716C8F8}" destId="{76F39736-139C-462C-9921-8F69E1576E84}" srcOrd="0" destOrd="0" presId="urn:microsoft.com/office/officeart/2005/8/layout/lProcess2"/>
    <dgm:cxn modelId="{AB73CDA8-3DE5-4517-B8E5-ADC987F345EE}" type="presParOf" srcId="{BB7577F3-2F30-4130-9313-09B7D8906756}" destId="{2B63E4E9-8BB6-481C-9E52-09B533C7E04D}" srcOrd="0" destOrd="0" presId="urn:microsoft.com/office/officeart/2005/8/layout/lProcess2"/>
    <dgm:cxn modelId="{F7E5605E-CC84-428D-9917-21D48AB2BA0E}" type="presParOf" srcId="{2B63E4E9-8BB6-481C-9E52-09B533C7E04D}" destId="{878AF03C-A3DD-4FEB-ACD0-5B6860167F1C}" srcOrd="0" destOrd="0" presId="urn:microsoft.com/office/officeart/2005/8/layout/lProcess2"/>
    <dgm:cxn modelId="{43AC2CCE-9063-4AD3-9E8F-46DB4F8DFA7E}" type="presParOf" srcId="{2B63E4E9-8BB6-481C-9E52-09B533C7E04D}" destId="{FFF5C427-681E-4D93-9351-98B8619147A7}" srcOrd="1" destOrd="0" presId="urn:microsoft.com/office/officeart/2005/8/layout/lProcess2"/>
    <dgm:cxn modelId="{9532276D-85FD-45C3-A14C-F56F8ACC1B84}" type="presParOf" srcId="{2B63E4E9-8BB6-481C-9E52-09B533C7E04D}" destId="{69827BC3-219F-4979-AC9A-CB31C092D454}" srcOrd="2" destOrd="0" presId="urn:microsoft.com/office/officeart/2005/8/layout/lProcess2"/>
    <dgm:cxn modelId="{05B3102B-E7BB-4FFC-AA9C-30889485F8AD}" type="presParOf" srcId="{69827BC3-219F-4979-AC9A-CB31C092D454}" destId="{9C6531F9-E8FA-4C0C-81C4-C1DCBF7620CF}" srcOrd="0" destOrd="0" presId="urn:microsoft.com/office/officeart/2005/8/layout/lProcess2"/>
    <dgm:cxn modelId="{6B768B10-688A-4793-ACA1-5108B1711C9A}" type="presParOf" srcId="{9C6531F9-E8FA-4C0C-81C4-C1DCBF7620CF}" destId="{FB5E0DA8-BCFA-4E67-8C5C-67E81D407080}" srcOrd="0" destOrd="0" presId="urn:microsoft.com/office/officeart/2005/8/layout/lProcess2"/>
    <dgm:cxn modelId="{A7FBACDC-78BA-4069-8B63-734AAC892201}" type="presParOf" srcId="{9C6531F9-E8FA-4C0C-81C4-C1DCBF7620CF}" destId="{39145AE0-A6D5-4C65-A1A1-B337589CB5D0}" srcOrd="1" destOrd="0" presId="urn:microsoft.com/office/officeart/2005/8/layout/lProcess2"/>
    <dgm:cxn modelId="{9B55B207-3212-4C8B-A54B-D100DEBAAED1}" type="presParOf" srcId="{9C6531F9-E8FA-4C0C-81C4-C1DCBF7620CF}" destId="{2FB927D4-74FB-4644-84CC-2BB8FAD31A5B}" srcOrd="2" destOrd="0" presId="urn:microsoft.com/office/officeart/2005/8/layout/lProcess2"/>
    <dgm:cxn modelId="{305126E4-3634-48DA-AEA9-06724960F2CF}" type="presParOf" srcId="{9C6531F9-E8FA-4C0C-81C4-C1DCBF7620CF}" destId="{7591DC41-1B73-4619-AEFC-1C6D9C7475A4}" srcOrd="3" destOrd="0" presId="urn:microsoft.com/office/officeart/2005/8/layout/lProcess2"/>
    <dgm:cxn modelId="{A10C9424-9327-453A-A230-088C76CA0D59}" type="presParOf" srcId="{9C6531F9-E8FA-4C0C-81C4-C1DCBF7620CF}" destId="{76F39736-139C-462C-9921-8F69E1576E8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6804A-CC89-437D-B34E-2F3E0144A58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BC8E44-6359-42AC-A369-7E1A45F15270}">
      <dgm:prSet phldrT="[Текст]" phldr="0"/>
      <dgm:spPr/>
      <dgm:t>
        <a:bodyPr/>
        <a:lstStyle/>
        <a:p>
          <a:pPr rtl="0"/>
          <a:r>
            <a:rPr lang="ru-RU" dirty="0"/>
            <a:t>Проблемные зоны</a:t>
          </a:r>
        </a:p>
      </dgm:t>
    </dgm:pt>
    <dgm:pt modelId="{BC24D141-FA5B-4FDC-9415-D151DB2B8594}" type="parTrans" cxnId="{F472C8ED-A901-4848-983A-2EA875D65109}">
      <dgm:prSet/>
      <dgm:spPr/>
      <dgm:t>
        <a:bodyPr/>
        <a:lstStyle/>
        <a:p>
          <a:endParaRPr lang="ru-RU"/>
        </a:p>
      </dgm:t>
    </dgm:pt>
    <dgm:pt modelId="{515E1DAE-3931-44CD-8859-3F58EB498FBE}" type="sibTrans" cxnId="{F472C8ED-A901-4848-983A-2EA875D65109}">
      <dgm:prSet/>
      <dgm:spPr/>
      <dgm:t>
        <a:bodyPr/>
        <a:lstStyle/>
        <a:p>
          <a:endParaRPr lang="ru-RU"/>
        </a:p>
      </dgm:t>
    </dgm:pt>
    <dgm:pt modelId="{897FF60F-7C7D-46F2-9C6E-92A4B18E8133}">
      <dgm:prSet phldrT="[Текст]" phldr="0"/>
      <dgm:spPr/>
      <dgm:t>
        <a:bodyPr/>
        <a:lstStyle/>
        <a:p>
          <a:pPr rtl="0"/>
          <a:r>
            <a:rPr lang="ru-RU" b="0" dirty="0"/>
            <a:t>Современная нормативно-правовая база системы ДОД</a:t>
          </a:r>
        </a:p>
      </dgm:t>
    </dgm:pt>
    <dgm:pt modelId="{3F8DD839-6D12-4FDB-9A9D-F8E76D9E86F5}" type="parTrans" cxnId="{6001AD6F-68AD-4BF7-BFBC-267A69AD24DC}">
      <dgm:prSet/>
      <dgm:spPr/>
      <dgm:t>
        <a:bodyPr/>
        <a:lstStyle/>
        <a:p>
          <a:endParaRPr lang="ru-RU"/>
        </a:p>
      </dgm:t>
    </dgm:pt>
    <dgm:pt modelId="{99AF2EF2-289D-4D20-81A1-ADB2726ACB27}" type="sibTrans" cxnId="{6001AD6F-68AD-4BF7-BFBC-267A69AD24DC}">
      <dgm:prSet/>
      <dgm:spPr/>
      <dgm:t>
        <a:bodyPr/>
        <a:lstStyle/>
        <a:p>
          <a:endParaRPr lang="ru-RU"/>
        </a:p>
      </dgm:t>
    </dgm:pt>
    <dgm:pt modelId="{6A0DBC25-68A7-4977-A2E2-2CB3E9859400}">
      <dgm:prSet phldrT="[Текст]" phldr="0"/>
      <dgm:spPr/>
      <dgm:t>
        <a:bodyPr/>
        <a:lstStyle/>
        <a:p>
          <a:pPr rtl="0"/>
          <a:r>
            <a:rPr lang="ru-RU" dirty="0"/>
            <a:t>Пути решения</a:t>
          </a:r>
        </a:p>
      </dgm:t>
    </dgm:pt>
    <dgm:pt modelId="{1D742547-4D84-4228-848A-A5466ECB7E6B}" type="parTrans" cxnId="{C68863DD-AC57-4125-81F6-4D9A1C9AE2A7}">
      <dgm:prSet/>
      <dgm:spPr/>
      <dgm:t>
        <a:bodyPr/>
        <a:lstStyle/>
        <a:p>
          <a:endParaRPr lang="ru-RU"/>
        </a:p>
      </dgm:t>
    </dgm:pt>
    <dgm:pt modelId="{FB5F14AC-5E35-4A91-966F-A6162D16E99F}" type="sibTrans" cxnId="{C68863DD-AC57-4125-81F6-4D9A1C9AE2A7}">
      <dgm:prSet/>
      <dgm:spPr/>
      <dgm:t>
        <a:bodyPr/>
        <a:lstStyle/>
        <a:p>
          <a:endParaRPr lang="ru-RU"/>
        </a:p>
      </dgm:t>
    </dgm:pt>
    <dgm:pt modelId="{C5B2886D-9626-4BCE-940E-0C79BAB4E5F3}">
      <dgm:prSet phldrT="[Текст]" phldr="0"/>
      <dgm:spPr/>
      <dgm:t>
        <a:bodyPr/>
        <a:lstStyle/>
        <a:p>
          <a:pPr rtl="0"/>
          <a:r>
            <a:rPr lang="ru-RU" dirty="0"/>
            <a:t>Внешние образовательные ресурсы: профессиональная переподготовка, курсы повышения квалификации, семинары, вебинары</a:t>
          </a:r>
        </a:p>
      </dgm:t>
    </dgm:pt>
    <dgm:pt modelId="{07371477-7C20-4CA7-8CFF-86B729F7665B}" type="parTrans" cxnId="{B9E3B473-431A-4960-AC13-E2B699B5558F}">
      <dgm:prSet/>
      <dgm:spPr/>
      <dgm:t>
        <a:bodyPr/>
        <a:lstStyle/>
        <a:p>
          <a:endParaRPr lang="ru-RU"/>
        </a:p>
      </dgm:t>
    </dgm:pt>
    <dgm:pt modelId="{9E88E944-9A9C-4DB2-8B4E-FEACC116487D}" type="sibTrans" cxnId="{B9E3B473-431A-4960-AC13-E2B699B5558F}">
      <dgm:prSet/>
      <dgm:spPr/>
      <dgm:t>
        <a:bodyPr/>
        <a:lstStyle/>
        <a:p>
          <a:endParaRPr lang="ru-RU"/>
        </a:p>
      </dgm:t>
    </dgm:pt>
    <dgm:pt modelId="{3F0FFA0F-8EE7-4A0E-B729-DF2190281C4B}">
      <dgm:prSet phldrT="[Текст]" phldr="0"/>
      <dgm:spPr/>
      <dgm:t>
        <a:bodyPr/>
        <a:lstStyle/>
        <a:p>
          <a:pPr rtl="0"/>
          <a:r>
            <a:rPr lang="ru-RU" dirty="0"/>
            <a:t>Прогнозируемый результат</a:t>
          </a:r>
        </a:p>
      </dgm:t>
    </dgm:pt>
    <dgm:pt modelId="{F977F5E7-B2B6-4366-BC34-E826119054B1}" type="parTrans" cxnId="{6B975727-7E5C-4F42-9CD0-5FF59B4E86DD}">
      <dgm:prSet/>
      <dgm:spPr/>
      <dgm:t>
        <a:bodyPr/>
        <a:lstStyle/>
        <a:p>
          <a:endParaRPr lang="ru-RU"/>
        </a:p>
      </dgm:t>
    </dgm:pt>
    <dgm:pt modelId="{020CA0D5-95B8-472E-9DEE-A2704081BE9D}" type="sibTrans" cxnId="{6B975727-7E5C-4F42-9CD0-5FF59B4E86DD}">
      <dgm:prSet/>
      <dgm:spPr/>
      <dgm:t>
        <a:bodyPr/>
        <a:lstStyle/>
        <a:p>
          <a:endParaRPr lang="ru-RU"/>
        </a:p>
      </dgm:t>
    </dgm:pt>
    <dgm:pt modelId="{2560360B-23CC-48AE-9378-6AF3CDEF159E}">
      <dgm:prSet phldrT="[Текст]" phldr="0"/>
      <dgm:spPr/>
      <dgm:t>
        <a:bodyPr/>
        <a:lstStyle/>
        <a:p>
          <a:pPr rtl="0"/>
          <a:r>
            <a:rPr lang="ru-RU" dirty="0"/>
            <a:t>Проведены открытые занятия</a:t>
          </a:r>
        </a:p>
      </dgm:t>
    </dgm:pt>
    <dgm:pt modelId="{493D9419-AF0B-46B6-A27F-B1A873BA77B3}" type="parTrans" cxnId="{BBFA79CB-63FA-49E7-8DDA-DB81AABA2F72}">
      <dgm:prSet/>
      <dgm:spPr/>
      <dgm:t>
        <a:bodyPr/>
        <a:lstStyle/>
        <a:p>
          <a:endParaRPr lang="ru-RU"/>
        </a:p>
      </dgm:t>
    </dgm:pt>
    <dgm:pt modelId="{512D09B3-A6C2-4C30-AFDA-17ED924F9236}" type="sibTrans" cxnId="{BBFA79CB-63FA-49E7-8DDA-DB81AABA2F72}">
      <dgm:prSet/>
      <dgm:spPr/>
      <dgm:t>
        <a:bodyPr/>
        <a:lstStyle/>
        <a:p>
          <a:endParaRPr lang="ru-RU"/>
        </a:p>
      </dgm:t>
    </dgm:pt>
    <dgm:pt modelId="{7243E60A-D13C-48D1-B870-DB7A8383747D}">
      <dgm:prSet phldr="0"/>
      <dgm:spPr/>
      <dgm:t>
        <a:bodyPr/>
        <a:lstStyle/>
        <a:p>
          <a:pPr rtl="0"/>
          <a:r>
            <a:rPr lang="ru-RU" b="0" dirty="0"/>
            <a:t>Документация педагогов</a:t>
          </a:r>
        </a:p>
      </dgm:t>
    </dgm:pt>
    <dgm:pt modelId="{B9070A4C-8887-41AD-8398-B6EFFABE8E55}" type="parTrans" cxnId="{2F0A77B9-7513-4E41-B7D4-0F048FA41B4F}">
      <dgm:prSet/>
      <dgm:spPr/>
    </dgm:pt>
    <dgm:pt modelId="{AD977211-C550-422E-8633-C6BC8A187798}" type="sibTrans" cxnId="{2F0A77B9-7513-4E41-B7D4-0F048FA41B4F}">
      <dgm:prSet/>
      <dgm:spPr/>
    </dgm:pt>
    <dgm:pt modelId="{1E67D3B3-8565-4D7F-BAAA-8898D4F224D2}">
      <dgm:prSet phldr="0"/>
      <dgm:spPr/>
      <dgm:t>
        <a:bodyPr/>
        <a:lstStyle/>
        <a:p>
          <a:pPr rtl="0"/>
          <a:r>
            <a:rPr lang="ru-RU" b="0" dirty="0"/>
            <a:t>Современные информационно-коммуникативные технологии в образовательном процессе</a:t>
          </a:r>
        </a:p>
      </dgm:t>
    </dgm:pt>
    <dgm:pt modelId="{14FD4053-075E-437B-933A-13CE31921646}" type="parTrans" cxnId="{1CEE4E5F-9C46-4657-8B7E-8787CF637CFB}">
      <dgm:prSet/>
      <dgm:spPr/>
    </dgm:pt>
    <dgm:pt modelId="{00EC3CA6-F076-4B48-BF77-57B79A004A23}" type="sibTrans" cxnId="{1CEE4E5F-9C46-4657-8B7E-8787CF637CFB}">
      <dgm:prSet/>
      <dgm:spPr/>
    </dgm:pt>
    <dgm:pt modelId="{D0CE154A-90A0-4183-81A9-E64F380F30D5}">
      <dgm:prSet phldr="0"/>
      <dgm:spPr/>
      <dgm:t>
        <a:bodyPr/>
        <a:lstStyle/>
        <a:p>
          <a:pPr rtl="0"/>
          <a:r>
            <a:rPr lang="ru-RU" b="0" dirty="0"/>
            <a:t>Психолого-педагогические аспекты деятельности ПДОД</a:t>
          </a:r>
        </a:p>
      </dgm:t>
    </dgm:pt>
    <dgm:pt modelId="{6288128C-FB02-497A-962E-2FAD541BE3DE}" type="parTrans" cxnId="{50C9D829-0C67-4266-9F36-03293EA07C5C}">
      <dgm:prSet/>
      <dgm:spPr/>
    </dgm:pt>
    <dgm:pt modelId="{5B8E81BC-5C77-4DC1-B131-B2F687493E53}" type="sibTrans" cxnId="{50C9D829-0C67-4266-9F36-03293EA07C5C}">
      <dgm:prSet/>
      <dgm:spPr/>
    </dgm:pt>
    <dgm:pt modelId="{D02A4EBE-A102-42E8-AAA2-AEDAB124262C}">
      <dgm:prSet phldr="0"/>
      <dgm:spPr/>
      <dgm:t>
        <a:bodyPr/>
        <a:lstStyle/>
        <a:p>
          <a:pPr rtl="0"/>
          <a:r>
            <a:rPr lang="ru-RU" dirty="0"/>
            <a:t>Центр развития дополнительного образования Красносельского района</a:t>
          </a:r>
        </a:p>
      </dgm:t>
    </dgm:pt>
    <dgm:pt modelId="{813E80B0-2990-4A84-94AD-DB67031029C9}" type="parTrans" cxnId="{E1CB69D8-3D18-4544-936A-25A677E1EE6D}">
      <dgm:prSet/>
      <dgm:spPr/>
    </dgm:pt>
    <dgm:pt modelId="{CD77010A-461F-4653-9178-0ADA44885927}" type="sibTrans" cxnId="{E1CB69D8-3D18-4544-936A-25A677E1EE6D}">
      <dgm:prSet/>
      <dgm:spPr/>
    </dgm:pt>
    <dgm:pt modelId="{395081D4-C74E-48E9-9B1B-58C39DFC90B3}">
      <dgm:prSet phldr="0"/>
      <dgm:spPr/>
      <dgm:t>
        <a:bodyPr/>
        <a:lstStyle/>
        <a:p>
          <a:pPr rtl="0"/>
          <a:r>
            <a:rPr lang="ru-RU" dirty="0"/>
            <a:t>Материалы сайта ДДТ</a:t>
          </a:r>
          <a:br>
            <a:rPr lang="ru-RU" dirty="0"/>
          </a:br>
          <a:r>
            <a:rPr lang="ru-RU" dirty="0"/>
            <a:t> (дистанционное обучение)</a:t>
          </a:r>
        </a:p>
      </dgm:t>
    </dgm:pt>
    <dgm:pt modelId="{384A2728-7AA0-4B3B-8F59-73FD3651A1D7}" type="parTrans" cxnId="{B3159803-B0AB-4086-BC97-5C1BFAB004ED}">
      <dgm:prSet/>
      <dgm:spPr/>
    </dgm:pt>
    <dgm:pt modelId="{FDD64603-8D06-4C87-A9A6-AB569CF0122F}" type="sibTrans" cxnId="{B3159803-B0AB-4086-BC97-5C1BFAB004ED}">
      <dgm:prSet/>
      <dgm:spPr/>
    </dgm:pt>
    <dgm:pt modelId="{3C37B421-4CC4-4849-8BD2-26DA524554C6}">
      <dgm:prSet phldr="0"/>
      <dgm:spPr/>
      <dgm:t>
        <a:bodyPr/>
        <a:lstStyle/>
        <a:p>
          <a:pPr rtl="0"/>
          <a:r>
            <a:rPr lang="ru-RU" dirty="0"/>
            <a:t>СМИ ДДТ</a:t>
          </a:r>
        </a:p>
      </dgm:t>
    </dgm:pt>
    <dgm:pt modelId="{D8158E75-6D8E-4908-A370-848F1BDC33BB}" type="parTrans" cxnId="{51E4E960-CF40-4F17-ADD0-1ED1EDAE8C39}">
      <dgm:prSet/>
      <dgm:spPr/>
    </dgm:pt>
    <dgm:pt modelId="{20942BE3-CC84-4411-B154-4BD409A08D29}" type="sibTrans" cxnId="{51E4E960-CF40-4F17-ADD0-1ED1EDAE8C39}">
      <dgm:prSet/>
      <dgm:spPr/>
    </dgm:pt>
    <dgm:pt modelId="{D30FBF5F-AA5E-44B8-AD71-2E9323B055A4}">
      <dgm:prSet phldr="0"/>
      <dgm:spPr/>
      <dgm:t>
        <a:bodyPr/>
        <a:lstStyle/>
        <a:p>
          <a:pPr rtl="0"/>
          <a:r>
            <a:rPr lang="ru-RU" dirty="0"/>
            <a:t>Аттестация на квалификационную категорию</a:t>
          </a:r>
        </a:p>
      </dgm:t>
    </dgm:pt>
    <dgm:pt modelId="{4BDA9C26-ECB6-407D-A397-4D28144D344E}" type="parTrans" cxnId="{39889065-4F28-4B6D-8C9C-E038B20DEDC6}">
      <dgm:prSet/>
      <dgm:spPr/>
    </dgm:pt>
    <dgm:pt modelId="{45315481-3E2A-46AE-A9B7-DBB04750875D}" type="sibTrans" cxnId="{39889065-4F28-4B6D-8C9C-E038B20DEDC6}">
      <dgm:prSet/>
      <dgm:spPr/>
    </dgm:pt>
    <dgm:pt modelId="{0125EB08-5A76-49AF-A578-116AD44CB646}">
      <dgm:prSet phldr="0"/>
      <dgm:spPr/>
      <dgm:t>
        <a:bodyPr/>
        <a:lstStyle/>
        <a:p>
          <a:pPr rtl="0"/>
          <a:r>
            <a:rPr lang="ru-RU" dirty="0"/>
            <a:t>Написание/корректировка образовательной программы</a:t>
          </a:r>
        </a:p>
      </dgm:t>
    </dgm:pt>
    <dgm:pt modelId="{315E2CC2-F062-4591-BE36-811D67C08ABB}" type="parTrans" cxnId="{4E404F9C-C672-4D66-9AC6-CDE3395BA4AD}">
      <dgm:prSet/>
      <dgm:spPr/>
    </dgm:pt>
    <dgm:pt modelId="{B13B448A-BFFE-408B-8833-6A6E2005D9AE}" type="sibTrans" cxnId="{4E404F9C-C672-4D66-9AC6-CDE3395BA4AD}">
      <dgm:prSet/>
      <dgm:spPr/>
    </dgm:pt>
    <dgm:pt modelId="{89023FE4-D967-4FF3-B422-4D5A6B965A35}">
      <dgm:prSet phldr="0"/>
      <dgm:spPr/>
      <dgm:t>
        <a:bodyPr/>
        <a:lstStyle/>
        <a:p>
          <a:pPr rtl="0"/>
          <a:r>
            <a:rPr lang="ru-RU" dirty="0"/>
            <a:t>Создание/корректировка ЭОР, диагностических материалов к ОП</a:t>
          </a:r>
        </a:p>
      </dgm:t>
    </dgm:pt>
    <dgm:pt modelId="{FE2A0194-7E50-4BAE-BE52-A9FDCBD5B2C3}" type="parTrans" cxnId="{8CBC014A-8647-4A60-A09D-98052BCB5DA0}">
      <dgm:prSet/>
      <dgm:spPr/>
    </dgm:pt>
    <dgm:pt modelId="{F6EC6785-0A95-4655-9562-904191580DA8}" type="sibTrans" cxnId="{8CBC014A-8647-4A60-A09D-98052BCB5DA0}">
      <dgm:prSet/>
      <dgm:spPr/>
    </dgm:pt>
    <dgm:pt modelId="{A8A1D2E2-1EB9-4E85-8F1A-DBFEDC7D8279}">
      <dgm:prSet phldr="0"/>
      <dgm:spPr/>
      <dgm:t>
        <a:bodyPr/>
        <a:lstStyle/>
        <a:p>
          <a:pPr rtl="0"/>
          <a:r>
            <a:rPr lang="ru-RU" dirty="0"/>
            <a:t>Участие в педагогических конкурсах</a:t>
          </a:r>
        </a:p>
      </dgm:t>
    </dgm:pt>
    <dgm:pt modelId="{1B7EC504-E529-4EE4-AFDB-7B5EBB49C0DD}" type="parTrans" cxnId="{4E13F5EA-86D6-4654-BA7A-1793DBE7254B}">
      <dgm:prSet/>
      <dgm:spPr/>
    </dgm:pt>
    <dgm:pt modelId="{CDB6AC45-F216-4E9D-88CF-88E4450CE7DB}" type="sibTrans" cxnId="{4E13F5EA-86D6-4654-BA7A-1793DBE7254B}">
      <dgm:prSet/>
      <dgm:spPr/>
    </dgm:pt>
    <dgm:pt modelId="{8E99823B-602A-4CBD-BE20-AE1779464E57}">
      <dgm:prSet phldr="0"/>
      <dgm:spPr/>
      <dgm:t>
        <a:bodyPr/>
        <a:lstStyle/>
        <a:p>
          <a:pPr rtl="0"/>
          <a:r>
            <a:rPr lang="ru-RU" dirty="0"/>
            <a:t>Выступления на конференциях различного уровня</a:t>
          </a:r>
        </a:p>
      </dgm:t>
    </dgm:pt>
    <dgm:pt modelId="{5BFE4854-D4D0-4F24-9D47-71165E5650D3}" type="parTrans" cxnId="{787B33B3-FF2D-403F-9C29-0816DCC71A25}">
      <dgm:prSet/>
      <dgm:spPr/>
    </dgm:pt>
    <dgm:pt modelId="{8538D836-3F6F-454B-A424-56E8BE976E68}" type="sibTrans" cxnId="{787B33B3-FF2D-403F-9C29-0816DCC71A25}">
      <dgm:prSet/>
      <dgm:spPr/>
    </dgm:pt>
    <dgm:pt modelId="{93CC54F3-7981-4FF7-AA90-4F40982E43A5}">
      <dgm:prSet phldr="0"/>
      <dgm:spPr/>
      <dgm:t>
        <a:bodyPr/>
        <a:lstStyle/>
        <a:p>
          <a:pPr rtl="0"/>
          <a:r>
            <a:rPr lang="ru-RU" dirty="0"/>
            <a:t>Публикации в СМИ различного уровня и т.д.</a:t>
          </a:r>
        </a:p>
      </dgm:t>
    </dgm:pt>
    <dgm:pt modelId="{448F1FF9-9C5D-4F3A-948F-24BF81EF48DF}" type="parTrans" cxnId="{EC607742-B1E6-41FB-A0E6-38CD9CFC3E34}">
      <dgm:prSet/>
      <dgm:spPr/>
    </dgm:pt>
    <dgm:pt modelId="{93042ACB-1440-4198-935A-73EC9FF254FF}" type="sibTrans" cxnId="{EC607742-B1E6-41FB-A0E6-38CD9CFC3E34}">
      <dgm:prSet/>
      <dgm:spPr/>
    </dgm:pt>
    <dgm:pt modelId="{7FD5186E-E341-465A-93D2-411B75CDC9FA}">
      <dgm:prSet phldr="0"/>
      <dgm:spPr/>
      <dgm:t>
        <a:bodyPr/>
        <a:lstStyle/>
        <a:p>
          <a:pPr rtl="0"/>
          <a:r>
            <a:rPr lang="ru-RU" dirty="0"/>
            <a:t>Внутренние образовательные ресурсы:</a:t>
          </a:r>
          <a:br>
            <a:rPr lang="ru-RU" dirty="0"/>
          </a:br>
          <a:r>
            <a:rPr lang="ru-RU" dirty="0"/>
            <a:t>мероприятия программы внутрифирменного обучения, наставничество, методическое сопровождение</a:t>
          </a:r>
        </a:p>
      </dgm:t>
    </dgm:pt>
    <dgm:pt modelId="{81716F66-35B8-4293-A5F4-CC918EA1A54D}" type="parTrans" cxnId="{974FECD4-6980-4076-B02C-CB1A28CABE9E}">
      <dgm:prSet/>
      <dgm:spPr/>
    </dgm:pt>
    <dgm:pt modelId="{E3ADDEF2-B2BC-4B2B-965D-12879A40FB65}" type="sibTrans" cxnId="{974FECD4-6980-4076-B02C-CB1A28CABE9E}">
      <dgm:prSet/>
      <dgm:spPr/>
    </dgm:pt>
    <dgm:pt modelId="{A128D501-7821-4F0B-80F9-8F4F6CD3D451}" type="pres">
      <dgm:prSet presAssocID="{B716804A-CC89-437D-B34E-2F3E0144A58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BD79CC-AA92-4666-AEEB-7C6CB492D498}" type="pres">
      <dgm:prSet presAssocID="{F5BC8E44-6359-42AC-A369-7E1A45F15270}" presName="compNode" presStyleCnt="0"/>
      <dgm:spPr/>
    </dgm:pt>
    <dgm:pt modelId="{8E3FFEA8-4263-4B10-A641-3B5202B12A9B}" type="pres">
      <dgm:prSet presAssocID="{F5BC8E44-6359-42AC-A369-7E1A45F15270}" presName="aNode" presStyleLbl="bgShp" presStyleIdx="0" presStyleCnt="3"/>
      <dgm:spPr/>
      <dgm:t>
        <a:bodyPr/>
        <a:lstStyle/>
        <a:p>
          <a:endParaRPr lang="ru-RU"/>
        </a:p>
      </dgm:t>
    </dgm:pt>
    <dgm:pt modelId="{59411896-FA28-43CB-9520-0A9BDCC7C38B}" type="pres">
      <dgm:prSet presAssocID="{F5BC8E44-6359-42AC-A369-7E1A45F15270}" presName="textNode" presStyleLbl="bgShp" presStyleIdx="0" presStyleCnt="3"/>
      <dgm:spPr/>
      <dgm:t>
        <a:bodyPr/>
        <a:lstStyle/>
        <a:p>
          <a:endParaRPr lang="ru-RU"/>
        </a:p>
      </dgm:t>
    </dgm:pt>
    <dgm:pt modelId="{49E67E8D-60A7-4F3A-9FE4-847FB9D051C2}" type="pres">
      <dgm:prSet presAssocID="{F5BC8E44-6359-42AC-A369-7E1A45F15270}" presName="compChildNode" presStyleCnt="0"/>
      <dgm:spPr/>
    </dgm:pt>
    <dgm:pt modelId="{3C76C6C6-4300-49BD-AE02-3ACF1A1175D2}" type="pres">
      <dgm:prSet presAssocID="{F5BC8E44-6359-42AC-A369-7E1A45F15270}" presName="theInnerList" presStyleCnt="0"/>
      <dgm:spPr/>
    </dgm:pt>
    <dgm:pt modelId="{2AC8351E-330E-4CFA-AA7D-9DAD382BE2DB}" type="pres">
      <dgm:prSet presAssocID="{897FF60F-7C7D-46F2-9C6E-92A4B18E8133}" presName="child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787D6-C5DF-4C8C-9D67-719562C476F6}" type="pres">
      <dgm:prSet presAssocID="{897FF60F-7C7D-46F2-9C6E-92A4B18E8133}" presName="aSpace2" presStyleCnt="0"/>
      <dgm:spPr/>
    </dgm:pt>
    <dgm:pt modelId="{519D0046-425E-4865-9CE3-E92CCF2B0F1A}" type="pres">
      <dgm:prSet presAssocID="{7243E60A-D13C-48D1-B870-DB7A8383747D}" presName="child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72838-A092-4AC2-98BE-63A2047A1EBE}" type="pres">
      <dgm:prSet presAssocID="{7243E60A-D13C-48D1-B870-DB7A8383747D}" presName="aSpace2" presStyleCnt="0"/>
      <dgm:spPr/>
    </dgm:pt>
    <dgm:pt modelId="{F92709D7-130E-4C58-A50E-E1859916258A}" type="pres">
      <dgm:prSet presAssocID="{1E67D3B3-8565-4D7F-BAAA-8898D4F224D2}" presName="child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94E77-027A-4D9E-85B6-4D952451A12F}" type="pres">
      <dgm:prSet presAssocID="{1E67D3B3-8565-4D7F-BAAA-8898D4F224D2}" presName="aSpace2" presStyleCnt="0"/>
      <dgm:spPr/>
    </dgm:pt>
    <dgm:pt modelId="{0783D486-6EDD-475D-8938-4DC8D4F10DD9}" type="pres">
      <dgm:prSet presAssocID="{D0CE154A-90A0-4183-81A9-E64F380F30D5}" presName="child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58CFB-5803-48BF-84FD-1AC66F9BAA79}" type="pres">
      <dgm:prSet presAssocID="{F5BC8E44-6359-42AC-A369-7E1A45F15270}" presName="aSpace" presStyleCnt="0"/>
      <dgm:spPr/>
    </dgm:pt>
    <dgm:pt modelId="{65697AFE-6E6E-411F-927E-23CB8033ACB3}" type="pres">
      <dgm:prSet presAssocID="{6A0DBC25-68A7-4977-A2E2-2CB3E9859400}" presName="compNode" presStyleCnt="0"/>
      <dgm:spPr/>
    </dgm:pt>
    <dgm:pt modelId="{B16FF14C-5B5A-4748-B9F4-2016295B29B3}" type="pres">
      <dgm:prSet presAssocID="{6A0DBC25-68A7-4977-A2E2-2CB3E9859400}" presName="aNode" presStyleLbl="bgShp" presStyleIdx="1" presStyleCnt="3"/>
      <dgm:spPr/>
      <dgm:t>
        <a:bodyPr/>
        <a:lstStyle/>
        <a:p>
          <a:endParaRPr lang="ru-RU"/>
        </a:p>
      </dgm:t>
    </dgm:pt>
    <dgm:pt modelId="{749A93E0-B017-4567-BC74-04006CF4F61F}" type="pres">
      <dgm:prSet presAssocID="{6A0DBC25-68A7-4977-A2E2-2CB3E9859400}" presName="textNode" presStyleLbl="bgShp" presStyleIdx="1" presStyleCnt="3"/>
      <dgm:spPr/>
      <dgm:t>
        <a:bodyPr/>
        <a:lstStyle/>
        <a:p>
          <a:endParaRPr lang="ru-RU"/>
        </a:p>
      </dgm:t>
    </dgm:pt>
    <dgm:pt modelId="{19BE1051-921F-4A7F-8945-D87A8D01FAB5}" type="pres">
      <dgm:prSet presAssocID="{6A0DBC25-68A7-4977-A2E2-2CB3E9859400}" presName="compChildNode" presStyleCnt="0"/>
      <dgm:spPr/>
    </dgm:pt>
    <dgm:pt modelId="{2D2B37F2-21C7-4A42-BCB8-DB86649D11DB}" type="pres">
      <dgm:prSet presAssocID="{6A0DBC25-68A7-4977-A2E2-2CB3E9859400}" presName="theInnerList" presStyleCnt="0"/>
      <dgm:spPr/>
    </dgm:pt>
    <dgm:pt modelId="{B3D2208D-B222-4F9E-ABA9-F7FE68C1B724}" type="pres">
      <dgm:prSet presAssocID="{C5B2886D-9626-4BCE-940E-0C79BAB4E5F3}" presName="child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244BC-25BC-4080-9F82-B81481863556}" type="pres">
      <dgm:prSet presAssocID="{C5B2886D-9626-4BCE-940E-0C79BAB4E5F3}" presName="aSpace2" presStyleCnt="0"/>
      <dgm:spPr/>
    </dgm:pt>
    <dgm:pt modelId="{E656245A-AE45-48B8-85AB-70627DEF752D}" type="pres">
      <dgm:prSet presAssocID="{7FD5186E-E341-465A-93D2-411B75CDC9FA}" presName="child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1F1C3-F841-4D91-92D0-9C2C64F7B4A1}" type="pres">
      <dgm:prSet presAssocID="{7FD5186E-E341-465A-93D2-411B75CDC9FA}" presName="aSpace2" presStyleCnt="0"/>
      <dgm:spPr/>
    </dgm:pt>
    <dgm:pt modelId="{E753D051-59CB-40D0-B246-2622AC350FDF}" type="pres">
      <dgm:prSet presAssocID="{D02A4EBE-A102-42E8-AAA2-AEDAB124262C}" presName="child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C4390-6EB1-420F-BE78-9B248A6281CC}" type="pres">
      <dgm:prSet presAssocID="{D02A4EBE-A102-42E8-AAA2-AEDAB124262C}" presName="aSpace2" presStyleCnt="0"/>
      <dgm:spPr/>
    </dgm:pt>
    <dgm:pt modelId="{BAC73EC1-CE7D-4276-8508-3EF3A00E10C9}" type="pres">
      <dgm:prSet presAssocID="{395081D4-C74E-48E9-9B1B-58C39DFC90B3}" presName="child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5CC14-CF65-468B-AD88-BD5C60966C76}" type="pres">
      <dgm:prSet presAssocID="{395081D4-C74E-48E9-9B1B-58C39DFC90B3}" presName="aSpace2" presStyleCnt="0"/>
      <dgm:spPr/>
    </dgm:pt>
    <dgm:pt modelId="{E6FB8FAB-6EC3-4543-BCA4-99CC2DD262F5}" type="pres">
      <dgm:prSet presAssocID="{3C37B421-4CC4-4849-8BD2-26DA524554C6}" presName="child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1A30A-83A7-4BC5-B324-6AD1E90D6449}" type="pres">
      <dgm:prSet presAssocID="{6A0DBC25-68A7-4977-A2E2-2CB3E9859400}" presName="aSpace" presStyleCnt="0"/>
      <dgm:spPr/>
    </dgm:pt>
    <dgm:pt modelId="{13730704-07E7-44C9-9241-6F42763DB8F6}" type="pres">
      <dgm:prSet presAssocID="{3F0FFA0F-8EE7-4A0E-B729-DF2190281C4B}" presName="compNode" presStyleCnt="0"/>
      <dgm:spPr/>
    </dgm:pt>
    <dgm:pt modelId="{6FE8ADDB-B461-4B6C-919D-68A20CDFF1BD}" type="pres">
      <dgm:prSet presAssocID="{3F0FFA0F-8EE7-4A0E-B729-DF2190281C4B}" presName="aNode" presStyleLbl="bgShp" presStyleIdx="2" presStyleCnt="3"/>
      <dgm:spPr/>
      <dgm:t>
        <a:bodyPr/>
        <a:lstStyle/>
        <a:p>
          <a:endParaRPr lang="ru-RU"/>
        </a:p>
      </dgm:t>
    </dgm:pt>
    <dgm:pt modelId="{670F8008-B1DA-4EA3-ABA1-5ACB7B18B004}" type="pres">
      <dgm:prSet presAssocID="{3F0FFA0F-8EE7-4A0E-B729-DF2190281C4B}" presName="textNode" presStyleLbl="bgShp" presStyleIdx="2" presStyleCnt="3"/>
      <dgm:spPr/>
      <dgm:t>
        <a:bodyPr/>
        <a:lstStyle/>
        <a:p>
          <a:endParaRPr lang="ru-RU"/>
        </a:p>
      </dgm:t>
    </dgm:pt>
    <dgm:pt modelId="{65799548-AEF1-4980-89B8-62CC9596361E}" type="pres">
      <dgm:prSet presAssocID="{3F0FFA0F-8EE7-4A0E-B729-DF2190281C4B}" presName="compChildNode" presStyleCnt="0"/>
      <dgm:spPr/>
    </dgm:pt>
    <dgm:pt modelId="{62F8A622-8536-4D00-BA00-777076CF5336}" type="pres">
      <dgm:prSet presAssocID="{3F0FFA0F-8EE7-4A0E-B729-DF2190281C4B}" presName="theInnerList" presStyleCnt="0"/>
      <dgm:spPr/>
    </dgm:pt>
    <dgm:pt modelId="{0FF80FEC-8B2B-4A3D-A64E-464412DD29FF}" type="pres">
      <dgm:prSet presAssocID="{2560360B-23CC-48AE-9378-6AF3CDEF159E}" presName="child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04A05-9F2D-4652-B3D8-1ED688CD3623}" type="pres">
      <dgm:prSet presAssocID="{2560360B-23CC-48AE-9378-6AF3CDEF159E}" presName="aSpace2" presStyleCnt="0"/>
      <dgm:spPr/>
    </dgm:pt>
    <dgm:pt modelId="{A10A90DC-CD41-4317-AC4E-ECF2F4A1D6A7}" type="pres">
      <dgm:prSet presAssocID="{D30FBF5F-AA5E-44B8-AD71-2E9323B055A4}" presName="child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7947B-B28E-4DD8-BF5B-E46E1C03869D}" type="pres">
      <dgm:prSet presAssocID="{D30FBF5F-AA5E-44B8-AD71-2E9323B055A4}" presName="aSpace2" presStyleCnt="0"/>
      <dgm:spPr/>
    </dgm:pt>
    <dgm:pt modelId="{C8AE1185-9C64-4407-A96A-D0CB806A8AAB}" type="pres">
      <dgm:prSet presAssocID="{0125EB08-5A76-49AF-A578-116AD44CB646}" presName="child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46170-348F-431D-B62E-41E1EF180A85}" type="pres">
      <dgm:prSet presAssocID="{0125EB08-5A76-49AF-A578-116AD44CB646}" presName="aSpace2" presStyleCnt="0"/>
      <dgm:spPr/>
    </dgm:pt>
    <dgm:pt modelId="{6991918C-EAFC-46AE-956C-F77884FC588D}" type="pres">
      <dgm:prSet presAssocID="{89023FE4-D967-4FF3-B422-4D5A6B965A35}" presName="child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91DCD-E3AD-4991-8FE8-B52D0CC1673D}" type="pres">
      <dgm:prSet presAssocID="{89023FE4-D967-4FF3-B422-4D5A6B965A35}" presName="aSpace2" presStyleCnt="0"/>
      <dgm:spPr/>
    </dgm:pt>
    <dgm:pt modelId="{862DE067-BF78-4627-9BAE-D2A00A86D4C3}" type="pres">
      <dgm:prSet presAssocID="{A8A1D2E2-1EB9-4E85-8F1A-DBFEDC7D8279}" presName="child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ED832-A1A1-414B-9D70-F6E15DFF46F6}" type="pres">
      <dgm:prSet presAssocID="{A8A1D2E2-1EB9-4E85-8F1A-DBFEDC7D8279}" presName="aSpace2" presStyleCnt="0"/>
      <dgm:spPr/>
    </dgm:pt>
    <dgm:pt modelId="{1EED8677-FE77-48F1-9026-C277EF74E514}" type="pres">
      <dgm:prSet presAssocID="{8E99823B-602A-4CBD-BE20-AE1779464E57}" presName="child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499B9-474C-47D1-95A4-BE9B93E97B2E}" type="pres">
      <dgm:prSet presAssocID="{8E99823B-602A-4CBD-BE20-AE1779464E57}" presName="aSpace2" presStyleCnt="0"/>
      <dgm:spPr/>
    </dgm:pt>
    <dgm:pt modelId="{3975B58E-2B65-4C23-9C2A-C7B07292A6DC}" type="pres">
      <dgm:prSet presAssocID="{93CC54F3-7981-4FF7-AA90-4F40982E43A5}" presName="child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7B33B3-FF2D-403F-9C29-0816DCC71A25}" srcId="{3F0FFA0F-8EE7-4A0E-B729-DF2190281C4B}" destId="{8E99823B-602A-4CBD-BE20-AE1779464E57}" srcOrd="5" destOrd="0" parTransId="{5BFE4854-D4D0-4F24-9D47-71165E5650D3}" sibTransId="{8538D836-3F6F-454B-A424-56E8BE976E68}"/>
    <dgm:cxn modelId="{6B975727-7E5C-4F42-9CD0-5FF59B4E86DD}" srcId="{B716804A-CC89-437D-B34E-2F3E0144A589}" destId="{3F0FFA0F-8EE7-4A0E-B729-DF2190281C4B}" srcOrd="2" destOrd="0" parTransId="{F977F5E7-B2B6-4366-BC34-E826119054B1}" sibTransId="{020CA0D5-95B8-472E-9DEE-A2704081BE9D}"/>
    <dgm:cxn modelId="{01B3C916-F44F-4380-A729-89539E43AC7E}" type="presOf" srcId="{D30FBF5F-AA5E-44B8-AD71-2E9323B055A4}" destId="{A10A90DC-CD41-4317-AC4E-ECF2F4A1D6A7}" srcOrd="0" destOrd="0" presId="urn:microsoft.com/office/officeart/2005/8/layout/lProcess2"/>
    <dgm:cxn modelId="{90831F0C-E11C-456F-A226-B9DC34885AC7}" type="presOf" srcId="{D02A4EBE-A102-42E8-AAA2-AEDAB124262C}" destId="{E753D051-59CB-40D0-B246-2622AC350FDF}" srcOrd="0" destOrd="0" presId="urn:microsoft.com/office/officeart/2005/8/layout/lProcess2"/>
    <dgm:cxn modelId="{1CEE4E5F-9C46-4657-8B7E-8787CF637CFB}" srcId="{F5BC8E44-6359-42AC-A369-7E1A45F15270}" destId="{1E67D3B3-8565-4D7F-BAAA-8898D4F224D2}" srcOrd="2" destOrd="0" parTransId="{14FD4053-075E-437B-933A-13CE31921646}" sibTransId="{00EC3CA6-F076-4B48-BF77-57B79A004A23}"/>
    <dgm:cxn modelId="{0271A975-F403-4808-B05C-9D955E8012FF}" type="presOf" srcId="{0125EB08-5A76-49AF-A578-116AD44CB646}" destId="{C8AE1185-9C64-4407-A96A-D0CB806A8AAB}" srcOrd="0" destOrd="0" presId="urn:microsoft.com/office/officeart/2005/8/layout/lProcess2"/>
    <dgm:cxn modelId="{2F0A77B9-7513-4E41-B7D4-0F048FA41B4F}" srcId="{F5BC8E44-6359-42AC-A369-7E1A45F15270}" destId="{7243E60A-D13C-48D1-B870-DB7A8383747D}" srcOrd="1" destOrd="0" parTransId="{B9070A4C-8887-41AD-8398-B6EFFABE8E55}" sibTransId="{AD977211-C550-422E-8633-C6BC8A187798}"/>
    <dgm:cxn modelId="{46924B41-9A60-4563-AB7C-35A4D3510178}" type="presOf" srcId="{F5BC8E44-6359-42AC-A369-7E1A45F15270}" destId="{59411896-FA28-43CB-9520-0A9BDCC7C38B}" srcOrd="1" destOrd="0" presId="urn:microsoft.com/office/officeart/2005/8/layout/lProcess2"/>
    <dgm:cxn modelId="{6001AD6F-68AD-4BF7-BFBC-267A69AD24DC}" srcId="{F5BC8E44-6359-42AC-A369-7E1A45F15270}" destId="{897FF60F-7C7D-46F2-9C6E-92A4B18E8133}" srcOrd="0" destOrd="0" parTransId="{3F8DD839-6D12-4FDB-9A9D-F8E76D9E86F5}" sibTransId="{99AF2EF2-289D-4D20-81A1-ADB2726ACB27}"/>
    <dgm:cxn modelId="{8CBC014A-8647-4A60-A09D-98052BCB5DA0}" srcId="{3F0FFA0F-8EE7-4A0E-B729-DF2190281C4B}" destId="{89023FE4-D967-4FF3-B422-4D5A6B965A35}" srcOrd="3" destOrd="0" parTransId="{FE2A0194-7E50-4BAE-BE52-A9FDCBD5B2C3}" sibTransId="{F6EC6785-0A95-4655-9562-904191580DA8}"/>
    <dgm:cxn modelId="{50C9D829-0C67-4266-9F36-03293EA07C5C}" srcId="{F5BC8E44-6359-42AC-A369-7E1A45F15270}" destId="{D0CE154A-90A0-4183-81A9-E64F380F30D5}" srcOrd="3" destOrd="0" parTransId="{6288128C-FB02-497A-962E-2FAD541BE3DE}" sibTransId="{5B8E81BC-5C77-4DC1-B131-B2F687493E53}"/>
    <dgm:cxn modelId="{EC607742-B1E6-41FB-A0E6-38CD9CFC3E34}" srcId="{3F0FFA0F-8EE7-4A0E-B729-DF2190281C4B}" destId="{93CC54F3-7981-4FF7-AA90-4F40982E43A5}" srcOrd="6" destOrd="0" parTransId="{448F1FF9-9C5D-4F3A-948F-24BF81EF48DF}" sibTransId="{93042ACB-1440-4198-935A-73EC9FF254FF}"/>
    <dgm:cxn modelId="{1A6D9025-AE8E-4B08-9D03-BFC9D3629BC6}" type="presOf" srcId="{7243E60A-D13C-48D1-B870-DB7A8383747D}" destId="{519D0046-425E-4865-9CE3-E92CCF2B0F1A}" srcOrd="0" destOrd="0" presId="urn:microsoft.com/office/officeart/2005/8/layout/lProcess2"/>
    <dgm:cxn modelId="{F98AFE6A-77C7-4086-A783-77BAFA9AF685}" type="presOf" srcId="{A8A1D2E2-1EB9-4E85-8F1A-DBFEDC7D8279}" destId="{862DE067-BF78-4627-9BAE-D2A00A86D4C3}" srcOrd="0" destOrd="0" presId="urn:microsoft.com/office/officeart/2005/8/layout/lProcess2"/>
    <dgm:cxn modelId="{1BBDA6F8-73F2-4233-992D-A89060C98A46}" type="presOf" srcId="{1E67D3B3-8565-4D7F-BAAA-8898D4F224D2}" destId="{F92709D7-130E-4C58-A50E-E1859916258A}" srcOrd="0" destOrd="0" presId="urn:microsoft.com/office/officeart/2005/8/layout/lProcess2"/>
    <dgm:cxn modelId="{4CEA1D49-6870-49BA-B8B8-AC6116F34178}" type="presOf" srcId="{89023FE4-D967-4FF3-B422-4D5A6B965A35}" destId="{6991918C-EAFC-46AE-956C-F77884FC588D}" srcOrd="0" destOrd="0" presId="urn:microsoft.com/office/officeart/2005/8/layout/lProcess2"/>
    <dgm:cxn modelId="{BBFA79CB-63FA-49E7-8DDA-DB81AABA2F72}" srcId="{3F0FFA0F-8EE7-4A0E-B729-DF2190281C4B}" destId="{2560360B-23CC-48AE-9378-6AF3CDEF159E}" srcOrd="0" destOrd="0" parTransId="{493D9419-AF0B-46B6-A27F-B1A873BA77B3}" sibTransId="{512D09B3-A6C2-4C30-AFDA-17ED924F9236}"/>
    <dgm:cxn modelId="{C68863DD-AC57-4125-81F6-4D9A1C9AE2A7}" srcId="{B716804A-CC89-437D-B34E-2F3E0144A589}" destId="{6A0DBC25-68A7-4977-A2E2-2CB3E9859400}" srcOrd="1" destOrd="0" parTransId="{1D742547-4D84-4228-848A-A5466ECB7E6B}" sibTransId="{FB5F14AC-5E35-4A91-966F-A6162D16E99F}"/>
    <dgm:cxn modelId="{4E404F9C-C672-4D66-9AC6-CDE3395BA4AD}" srcId="{3F0FFA0F-8EE7-4A0E-B729-DF2190281C4B}" destId="{0125EB08-5A76-49AF-A578-116AD44CB646}" srcOrd="2" destOrd="0" parTransId="{315E2CC2-F062-4591-BE36-811D67C08ABB}" sibTransId="{B13B448A-BFFE-408B-8833-6A6E2005D9AE}"/>
    <dgm:cxn modelId="{154D6976-B161-42C3-9FBB-994F384B758A}" type="presOf" srcId="{2560360B-23CC-48AE-9378-6AF3CDEF159E}" destId="{0FF80FEC-8B2B-4A3D-A64E-464412DD29FF}" srcOrd="0" destOrd="0" presId="urn:microsoft.com/office/officeart/2005/8/layout/lProcess2"/>
    <dgm:cxn modelId="{E1CB69D8-3D18-4544-936A-25A677E1EE6D}" srcId="{6A0DBC25-68A7-4977-A2E2-2CB3E9859400}" destId="{D02A4EBE-A102-42E8-AAA2-AEDAB124262C}" srcOrd="2" destOrd="0" parTransId="{813E80B0-2990-4A84-94AD-DB67031029C9}" sibTransId="{CD77010A-461F-4653-9178-0ADA44885927}"/>
    <dgm:cxn modelId="{974FECD4-6980-4076-B02C-CB1A28CABE9E}" srcId="{6A0DBC25-68A7-4977-A2E2-2CB3E9859400}" destId="{7FD5186E-E341-465A-93D2-411B75CDC9FA}" srcOrd="1" destOrd="0" parTransId="{81716F66-35B8-4293-A5F4-CC918EA1A54D}" sibTransId="{E3ADDEF2-B2BC-4B2B-965D-12879A40FB65}"/>
    <dgm:cxn modelId="{B3159803-B0AB-4086-BC97-5C1BFAB004ED}" srcId="{6A0DBC25-68A7-4977-A2E2-2CB3E9859400}" destId="{395081D4-C74E-48E9-9B1B-58C39DFC90B3}" srcOrd="3" destOrd="0" parTransId="{384A2728-7AA0-4B3B-8F59-73FD3651A1D7}" sibTransId="{FDD64603-8D06-4C87-A9A6-AB569CF0122F}"/>
    <dgm:cxn modelId="{908586D4-C00E-4E63-A4D4-D7FFA4F26359}" type="presOf" srcId="{7FD5186E-E341-465A-93D2-411B75CDC9FA}" destId="{E656245A-AE45-48B8-85AB-70627DEF752D}" srcOrd="0" destOrd="0" presId="urn:microsoft.com/office/officeart/2005/8/layout/lProcess2"/>
    <dgm:cxn modelId="{5E25D5F9-EC7C-4C08-B943-096568C3AA72}" type="presOf" srcId="{3F0FFA0F-8EE7-4A0E-B729-DF2190281C4B}" destId="{670F8008-B1DA-4EA3-ABA1-5ACB7B18B004}" srcOrd="1" destOrd="0" presId="urn:microsoft.com/office/officeart/2005/8/layout/lProcess2"/>
    <dgm:cxn modelId="{EC516951-6620-4050-B166-3542E35D3A85}" type="presOf" srcId="{8E99823B-602A-4CBD-BE20-AE1779464E57}" destId="{1EED8677-FE77-48F1-9026-C277EF74E514}" srcOrd="0" destOrd="0" presId="urn:microsoft.com/office/officeart/2005/8/layout/lProcess2"/>
    <dgm:cxn modelId="{4E13F5EA-86D6-4654-BA7A-1793DBE7254B}" srcId="{3F0FFA0F-8EE7-4A0E-B729-DF2190281C4B}" destId="{A8A1D2E2-1EB9-4E85-8F1A-DBFEDC7D8279}" srcOrd="4" destOrd="0" parTransId="{1B7EC504-E529-4EE4-AFDB-7B5EBB49C0DD}" sibTransId="{CDB6AC45-F216-4E9D-88CF-88E4450CE7DB}"/>
    <dgm:cxn modelId="{9A7B5546-805B-45A6-9C5B-0E8B58186A6C}" type="presOf" srcId="{3F0FFA0F-8EE7-4A0E-B729-DF2190281C4B}" destId="{6FE8ADDB-B461-4B6C-919D-68A20CDFF1BD}" srcOrd="0" destOrd="0" presId="urn:microsoft.com/office/officeart/2005/8/layout/lProcess2"/>
    <dgm:cxn modelId="{39889065-4F28-4B6D-8C9C-E038B20DEDC6}" srcId="{3F0FFA0F-8EE7-4A0E-B729-DF2190281C4B}" destId="{D30FBF5F-AA5E-44B8-AD71-2E9323B055A4}" srcOrd="1" destOrd="0" parTransId="{4BDA9C26-ECB6-407D-A397-4D28144D344E}" sibTransId="{45315481-3E2A-46AE-A9B7-DBB04750875D}"/>
    <dgm:cxn modelId="{B697119D-7987-410B-9D17-D8A6C9FED1D6}" type="presOf" srcId="{6A0DBC25-68A7-4977-A2E2-2CB3E9859400}" destId="{B16FF14C-5B5A-4748-B9F4-2016295B29B3}" srcOrd="0" destOrd="0" presId="urn:microsoft.com/office/officeart/2005/8/layout/lProcess2"/>
    <dgm:cxn modelId="{64BEA746-D4AE-4854-9635-EEC823FD2B55}" type="presOf" srcId="{B716804A-CC89-437D-B34E-2F3E0144A589}" destId="{A128D501-7821-4F0B-80F9-8F4F6CD3D451}" srcOrd="0" destOrd="0" presId="urn:microsoft.com/office/officeart/2005/8/layout/lProcess2"/>
    <dgm:cxn modelId="{AE8D83B1-8ABB-4939-B09C-EA665CDDC318}" type="presOf" srcId="{F5BC8E44-6359-42AC-A369-7E1A45F15270}" destId="{8E3FFEA8-4263-4B10-A641-3B5202B12A9B}" srcOrd="0" destOrd="0" presId="urn:microsoft.com/office/officeart/2005/8/layout/lProcess2"/>
    <dgm:cxn modelId="{D9C99C59-45D3-470C-8D13-3191EC5B9653}" type="presOf" srcId="{897FF60F-7C7D-46F2-9C6E-92A4B18E8133}" destId="{2AC8351E-330E-4CFA-AA7D-9DAD382BE2DB}" srcOrd="0" destOrd="0" presId="urn:microsoft.com/office/officeart/2005/8/layout/lProcess2"/>
    <dgm:cxn modelId="{B0CBF3F4-9B58-4DA3-8075-31BCC4543217}" type="presOf" srcId="{3C37B421-4CC4-4849-8BD2-26DA524554C6}" destId="{E6FB8FAB-6EC3-4543-BCA4-99CC2DD262F5}" srcOrd="0" destOrd="0" presId="urn:microsoft.com/office/officeart/2005/8/layout/lProcess2"/>
    <dgm:cxn modelId="{B9E3B473-431A-4960-AC13-E2B699B5558F}" srcId="{6A0DBC25-68A7-4977-A2E2-2CB3E9859400}" destId="{C5B2886D-9626-4BCE-940E-0C79BAB4E5F3}" srcOrd="0" destOrd="0" parTransId="{07371477-7C20-4CA7-8CFF-86B729F7665B}" sibTransId="{9E88E944-9A9C-4DB2-8B4E-FEACC116487D}"/>
    <dgm:cxn modelId="{76064551-B3D9-465A-9C23-165BF83356E9}" type="presOf" srcId="{395081D4-C74E-48E9-9B1B-58C39DFC90B3}" destId="{BAC73EC1-CE7D-4276-8508-3EF3A00E10C9}" srcOrd="0" destOrd="0" presId="urn:microsoft.com/office/officeart/2005/8/layout/lProcess2"/>
    <dgm:cxn modelId="{726CE015-228D-4268-82C6-89F9597A3BB2}" type="presOf" srcId="{93CC54F3-7981-4FF7-AA90-4F40982E43A5}" destId="{3975B58E-2B65-4C23-9C2A-C7B07292A6DC}" srcOrd="0" destOrd="0" presId="urn:microsoft.com/office/officeart/2005/8/layout/lProcess2"/>
    <dgm:cxn modelId="{74A0403D-A84B-47AE-A584-93E37BE23DF7}" type="presOf" srcId="{C5B2886D-9626-4BCE-940E-0C79BAB4E5F3}" destId="{B3D2208D-B222-4F9E-ABA9-F7FE68C1B724}" srcOrd="0" destOrd="0" presId="urn:microsoft.com/office/officeart/2005/8/layout/lProcess2"/>
    <dgm:cxn modelId="{6479DA60-E534-4CE7-B0EB-A1AABB956636}" type="presOf" srcId="{6A0DBC25-68A7-4977-A2E2-2CB3E9859400}" destId="{749A93E0-B017-4567-BC74-04006CF4F61F}" srcOrd="1" destOrd="0" presId="urn:microsoft.com/office/officeart/2005/8/layout/lProcess2"/>
    <dgm:cxn modelId="{F472C8ED-A901-4848-983A-2EA875D65109}" srcId="{B716804A-CC89-437D-B34E-2F3E0144A589}" destId="{F5BC8E44-6359-42AC-A369-7E1A45F15270}" srcOrd="0" destOrd="0" parTransId="{BC24D141-FA5B-4FDC-9415-D151DB2B8594}" sibTransId="{515E1DAE-3931-44CD-8859-3F58EB498FBE}"/>
    <dgm:cxn modelId="{1D532F23-6ECD-4648-8DE6-BA2EB7990558}" type="presOf" srcId="{D0CE154A-90A0-4183-81A9-E64F380F30D5}" destId="{0783D486-6EDD-475D-8938-4DC8D4F10DD9}" srcOrd="0" destOrd="0" presId="urn:microsoft.com/office/officeart/2005/8/layout/lProcess2"/>
    <dgm:cxn modelId="{51E4E960-CF40-4F17-ADD0-1ED1EDAE8C39}" srcId="{6A0DBC25-68A7-4977-A2E2-2CB3E9859400}" destId="{3C37B421-4CC4-4849-8BD2-26DA524554C6}" srcOrd="4" destOrd="0" parTransId="{D8158E75-6D8E-4908-A370-848F1BDC33BB}" sibTransId="{20942BE3-CC84-4411-B154-4BD409A08D29}"/>
    <dgm:cxn modelId="{9896D376-2455-4BE5-930D-9C772ADCC5F8}" type="presParOf" srcId="{A128D501-7821-4F0B-80F9-8F4F6CD3D451}" destId="{9DBD79CC-AA92-4666-AEEB-7C6CB492D498}" srcOrd="0" destOrd="0" presId="urn:microsoft.com/office/officeart/2005/8/layout/lProcess2"/>
    <dgm:cxn modelId="{6E66AD92-F968-4A88-8635-1A40A258E2EF}" type="presParOf" srcId="{9DBD79CC-AA92-4666-AEEB-7C6CB492D498}" destId="{8E3FFEA8-4263-4B10-A641-3B5202B12A9B}" srcOrd="0" destOrd="0" presId="urn:microsoft.com/office/officeart/2005/8/layout/lProcess2"/>
    <dgm:cxn modelId="{B52D1A30-9585-4147-AB3F-AC207912F93B}" type="presParOf" srcId="{9DBD79CC-AA92-4666-AEEB-7C6CB492D498}" destId="{59411896-FA28-43CB-9520-0A9BDCC7C38B}" srcOrd="1" destOrd="0" presId="urn:microsoft.com/office/officeart/2005/8/layout/lProcess2"/>
    <dgm:cxn modelId="{11A00EFE-4242-44C8-85C3-75D083E872B7}" type="presParOf" srcId="{9DBD79CC-AA92-4666-AEEB-7C6CB492D498}" destId="{49E67E8D-60A7-4F3A-9FE4-847FB9D051C2}" srcOrd="2" destOrd="0" presId="urn:microsoft.com/office/officeart/2005/8/layout/lProcess2"/>
    <dgm:cxn modelId="{0E93B19E-A6BF-4785-9C25-17AB6386B7E6}" type="presParOf" srcId="{49E67E8D-60A7-4F3A-9FE4-847FB9D051C2}" destId="{3C76C6C6-4300-49BD-AE02-3ACF1A1175D2}" srcOrd="0" destOrd="0" presId="urn:microsoft.com/office/officeart/2005/8/layout/lProcess2"/>
    <dgm:cxn modelId="{169F4FC9-FB54-452F-9C3F-2373EFBD7DC3}" type="presParOf" srcId="{3C76C6C6-4300-49BD-AE02-3ACF1A1175D2}" destId="{2AC8351E-330E-4CFA-AA7D-9DAD382BE2DB}" srcOrd="0" destOrd="0" presId="urn:microsoft.com/office/officeart/2005/8/layout/lProcess2"/>
    <dgm:cxn modelId="{BD154EDF-9CED-49F4-8F74-3B8BEE937809}" type="presParOf" srcId="{3C76C6C6-4300-49BD-AE02-3ACF1A1175D2}" destId="{16D787D6-C5DF-4C8C-9D67-719562C476F6}" srcOrd="1" destOrd="0" presId="urn:microsoft.com/office/officeart/2005/8/layout/lProcess2"/>
    <dgm:cxn modelId="{12D28B72-F1B1-4FD1-BFC3-D02C34F04F37}" type="presParOf" srcId="{3C76C6C6-4300-49BD-AE02-3ACF1A1175D2}" destId="{519D0046-425E-4865-9CE3-E92CCF2B0F1A}" srcOrd="2" destOrd="0" presId="urn:microsoft.com/office/officeart/2005/8/layout/lProcess2"/>
    <dgm:cxn modelId="{D995CC29-D09C-4FAC-AF04-6611D05093F3}" type="presParOf" srcId="{3C76C6C6-4300-49BD-AE02-3ACF1A1175D2}" destId="{D7272838-A092-4AC2-98BE-63A2047A1EBE}" srcOrd="3" destOrd="0" presId="urn:microsoft.com/office/officeart/2005/8/layout/lProcess2"/>
    <dgm:cxn modelId="{21B021F3-D3A0-458F-8C0A-9BD8534B3E98}" type="presParOf" srcId="{3C76C6C6-4300-49BD-AE02-3ACF1A1175D2}" destId="{F92709D7-130E-4C58-A50E-E1859916258A}" srcOrd="4" destOrd="0" presId="urn:microsoft.com/office/officeart/2005/8/layout/lProcess2"/>
    <dgm:cxn modelId="{96137C8C-1B58-4120-B4DD-8A06FBE18086}" type="presParOf" srcId="{3C76C6C6-4300-49BD-AE02-3ACF1A1175D2}" destId="{6F494E77-027A-4D9E-85B6-4D952451A12F}" srcOrd="5" destOrd="0" presId="urn:microsoft.com/office/officeart/2005/8/layout/lProcess2"/>
    <dgm:cxn modelId="{D6085983-59D4-452A-9C64-67C547F73BC6}" type="presParOf" srcId="{3C76C6C6-4300-49BD-AE02-3ACF1A1175D2}" destId="{0783D486-6EDD-475D-8938-4DC8D4F10DD9}" srcOrd="6" destOrd="0" presId="urn:microsoft.com/office/officeart/2005/8/layout/lProcess2"/>
    <dgm:cxn modelId="{B73C1F36-3998-4BB4-AFD8-70147E258B8F}" type="presParOf" srcId="{A128D501-7821-4F0B-80F9-8F4F6CD3D451}" destId="{81858CFB-5803-48BF-84FD-1AC66F9BAA79}" srcOrd="1" destOrd="0" presId="urn:microsoft.com/office/officeart/2005/8/layout/lProcess2"/>
    <dgm:cxn modelId="{9A280BBE-3BD7-424E-BB9A-A3F3C638A079}" type="presParOf" srcId="{A128D501-7821-4F0B-80F9-8F4F6CD3D451}" destId="{65697AFE-6E6E-411F-927E-23CB8033ACB3}" srcOrd="2" destOrd="0" presId="urn:microsoft.com/office/officeart/2005/8/layout/lProcess2"/>
    <dgm:cxn modelId="{A205AE6D-2C74-4C03-ACF7-732EB08A1D44}" type="presParOf" srcId="{65697AFE-6E6E-411F-927E-23CB8033ACB3}" destId="{B16FF14C-5B5A-4748-B9F4-2016295B29B3}" srcOrd="0" destOrd="0" presId="urn:microsoft.com/office/officeart/2005/8/layout/lProcess2"/>
    <dgm:cxn modelId="{A5F5DF1C-0157-4870-8BBC-35049CAC8776}" type="presParOf" srcId="{65697AFE-6E6E-411F-927E-23CB8033ACB3}" destId="{749A93E0-B017-4567-BC74-04006CF4F61F}" srcOrd="1" destOrd="0" presId="urn:microsoft.com/office/officeart/2005/8/layout/lProcess2"/>
    <dgm:cxn modelId="{1C53F49F-D56D-4D12-8847-0CCEDBE07C5C}" type="presParOf" srcId="{65697AFE-6E6E-411F-927E-23CB8033ACB3}" destId="{19BE1051-921F-4A7F-8945-D87A8D01FAB5}" srcOrd="2" destOrd="0" presId="urn:microsoft.com/office/officeart/2005/8/layout/lProcess2"/>
    <dgm:cxn modelId="{1EE55120-81E1-4D71-AE56-DC33B1BE674A}" type="presParOf" srcId="{19BE1051-921F-4A7F-8945-D87A8D01FAB5}" destId="{2D2B37F2-21C7-4A42-BCB8-DB86649D11DB}" srcOrd="0" destOrd="0" presId="urn:microsoft.com/office/officeart/2005/8/layout/lProcess2"/>
    <dgm:cxn modelId="{B3F6D285-F83D-48EE-830E-2A2014AF14FC}" type="presParOf" srcId="{2D2B37F2-21C7-4A42-BCB8-DB86649D11DB}" destId="{B3D2208D-B222-4F9E-ABA9-F7FE68C1B724}" srcOrd="0" destOrd="0" presId="urn:microsoft.com/office/officeart/2005/8/layout/lProcess2"/>
    <dgm:cxn modelId="{0046F512-2ABF-45AA-A3CF-24EE15F31D32}" type="presParOf" srcId="{2D2B37F2-21C7-4A42-BCB8-DB86649D11DB}" destId="{E5B244BC-25BC-4080-9F82-B81481863556}" srcOrd="1" destOrd="0" presId="urn:microsoft.com/office/officeart/2005/8/layout/lProcess2"/>
    <dgm:cxn modelId="{BDD65D4C-F27F-4609-AE54-2E20C3E6CD8F}" type="presParOf" srcId="{2D2B37F2-21C7-4A42-BCB8-DB86649D11DB}" destId="{E656245A-AE45-48B8-85AB-70627DEF752D}" srcOrd="2" destOrd="0" presId="urn:microsoft.com/office/officeart/2005/8/layout/lProcess2"/>
    <dgm:cxn modelId="{72D19567-409E-48E6-87C5-A6F06D2E503C}" type="presParOf" srcId="{2D2B37F2-21C7-4A42-BCB8-DB86649D11DB}" destId="{1F71F1C3-F841-4D91-92D0-9C2C64F7B4A1}" srcOrd="3" destOrd="0" presId="urn:microsoft.com/office/officeart/2005/8/layout/lProcess2"/>
    <dgm:cxn modelId="{CB2BE9A1-6208-4FE8-88DB-ED7C8D83FD9E}" type="presParOf" srcId="{2D2B37F2-21C7-4A42-BCB8-DB86649D11DB}" destId="{E753D051-59CB-40D0-B246-2622AC350FDF}" srcOrd="4" destOrd="0" presId="urn:microsoft.com/office/officeart/2005/8/layout/lProcess2"/>
    <dgm:cxn modelId="{26678E72-BFBF-4948-81D5-F70022CB7C9D}" type="presParOf" srcId="{2D2B37F2-21C7-4A42-BCB8-DB86649D11DB}" destId="{F5EC4390-6EB1-420F-BE78-9B248A6281CC}" srcOrd="5" destOrd="0" presId="urn:microsoft.com/office/officeart/2005/8/layout/lProcess2"/>
    <dgm:cxn modelId="{05A9AB83-0F33-484D-A222-1A2C54A2A737}" type="presParOf" srcId="{2D2B37F2-21C7-4A42-BCB8-DB86649D11DB}" destId="{BAC73EC1-CE7D-4276-8508-3EF3A00E10C9}" srcOrd="6" destOrd="0" presId="urn:microsoft.com/office/officeart/2005/8/layout/lProcess2"/>
    <dgm:cxn modelId="{B686A575-0FEF-4472-94DE-335701E623FE}" type="presParOf" srcId="{2D2B37F2-21C7-4A42-BCB8-DB86649D11DB}" destId="{6415CC14-CF65-468B-AD88-BD5C60966C76}" srcOrd="7" destOrd="0" presId="urn:microsoft.com/office/officeart/2005/8/layout/lProcess2"/>
    <dgm:cxn modelId="{C960F7A4-1CCA-43B3-944E-12D7039EAD13}" type="presParOf" srcId="{2D2B37F2-21C7-4A42-BCB8-DB86649D11DB}" destId="{E6FB8FAB-6EC3-4543-BCA4-99CC2DD262F5}" srcOrd="8" destOrd="0" presId="urn:microsoft.com/office/officeart/2005/8/layout/lProcess2"/>
    <dgm:cxn modelId="{2C9C7F74-5129-4161-91D0-BE94733D9CAE}" type="presParOf" srcId="{A128D501-7821-4F0B-80F9-8F4F6CD3D451}" destId="{16A1A30A-83A7-4BC5-B324-6AD1E90D6449}" srcOrd="3" destOrd="0" presId="urn:microsoft.com/office/officeart/2005/8/layout/lProcess2"/>
    <dgm:cxn modelId="{C515F2B8-7DE3-4FE5-BC8E-79FDB39C7A05}" type="presParOf" srcId="{A128D501-7821-4F0B-80F9-8F4F6CD3D451}" destId="{13730704-07E7-44C9-9241-6F42763DB8F6}" srcOrd="4" destOrd="0" presId="urn:microsoft.com/office/officeart/2005/8/layout/lProcess2"/>
    <dgm:cxn modelId="{7437E7C4-5033-4514-935D-C927608BA834}" type="presParOf" srcId="{13730704-07E7-44C9-9241-6F42763DB8F6}" destId="{6FE8ADDB-B461-4B6C-919D-68A20CDFF1BD}" srcOrd="0" destOrd="0" presId="urn:microsoft.com/office/officeart/2005/8/layout/lProcess2"/>
    <dgm:cxn modelId="{BBDCB81D-BDF2-46D4-A336-36F9E89B46A1}" type="presParOf" srcId="{13730704-07E7-44C9-9241-6F42763DB8F6}" destId="{670F8008-B1DA-4EA3-ABA1-5ACB7B18B004}" srcOrd="1" destOrd="0" presId="urn:microsoft.com/office/officeart/2005/8/layout/lProcess2"/>
    <dgm:cxn modelId="{D90F44BB-147C-4170-B428-1F5949B4A25D}" type="presParOf" srcId="{13730704-07E7-44C9-9241-6F42763DB8F6}" destId="{65799548-AEF1-4980-89B8-62CC9596361E}" srcOrd="2" destOrd="0" presId="urn:microsoft.com/office/officeart/2005/8/layout/lProcess2"/>
    <dgm:cxn modelId="{40B0B832-02CB-41CE-A69B-AD90014C7FB3}" type="presParOf" srcId="{65799548-AEF1-4980-89B8-62CC9596361E}" destId="{62F8A622-8536-4D00-BA00-777076CF5336}" srcOrd="0" destOrd="0" presId="urn:microsoft.com/office/officeart/2005/8/layout/lProcess2"/>
    <dgm:cxn modelId="{CAE92449-2F9F-4BBE-981F-4CF72167591E}" type="presParOf" srcId="{62F8A622-8536-4D00-BA00-777076CF5336}" destId="{0FF80FEC-8B2B-4A3D-A64E-464412DD29FF}" srcOrd="0" destOrd="0" presId="urn:microsoft.com/office/officeart/2005/8/layout/lProcess2"/>
    <dgm:cxn modelId="{56C3B61D-F11E-45FE-878F-D0EBFB611BD2}" type="presParOf" srcId="{62F8A622-8536-4D00-BA00-777076CF5336}" destId="{FB004A05-9F2D-4652-B3D8-1ED688CD3623}" srcOrd="1" destOrd="0" presId="urn:microsoft.com/office/officeart/2005/8/layout/lProcess2"/>
    <dgm:cxn modelId="{E80E5861-8444-4C82-97A2-31DD9E5B39D3}" type="presParOf" srcId="{62F8A622-8536-4D00-BA00-777076CF5336}" destId="{A10A90DC-CD41-4317-AC4E-ECF2F4A1D6A7}" srcOrd="2" destOrd="0" presId="urn:microsoft.com/office/officeart/2005/8/layout/lProcess2"/>
    <dgm:cxn modelId="{05F8B326-E46A-4D52-87D3-B22310E4F34C}" type="presParOf" srcId="{62F8A622-8536-4D00-BA00-777076CF5336}" destId="{7757947B-B28E-4DD8-BF5B-E46E1C03869D}" srcOrd="3" destOrd="0" presId="urn:microsoft.com/office/officeart/2005/8/layout/lProcess2"/>
    <dgm:cxn modelId="{01BE8E2C-CA3D-40AC-86B2-3A331E6CE874}" type="presParOf" srcId="{62F8A622-8536-4D00-BA00-777076CF5336}" destId="{C8AE1185-9C64-4407-A96A-D0CB806A8AAB}" srcOrd="4" destOrd="0" presId="urn:microsoft.com/office/officeart/2005/8/layout/lProcess2"/>
    <dgm:cxn modelId="{626336C7-21FF-4DF5-A3E3-02B0DEA42C27}" type="presParOf" srcId="{62F8A622-8536-4D00-BA00-777076CF5336}" destId="{53D46170-348F-431D-B62E-41E1EF180A85}" srcOrd="5" destOrd="0" presId="urn:microsoft.com/office/officeart/2005/8/layout/lProcess2"/>
    <dgm:cxn modelId="{C26DD940-DC43-4A95-8F47-409085E97B53}" type="presParOf" srcId="{62F8A622-8536-4D00-BA00-777076CF5336}" destId="{6991918C-EAFC-46AE-956C-F77884FC588D}" srcOrd="6" destOrd="0" presId="urn:microsoft.com/office/officeart/2005/8/layout/lProcess2"/>
    <dgm:cxn modelId="{3DD307FE-882C-4748-B651-7692B8B9313C}" type="presParOf" srcId="{62F8A622-8536-4D00-BA00-777076CF5336}" destId="{B7191DCD-E3AD-4991-8FE8-B52D0CC1673D}" srcOrd="7" destOrd="0" presId="urn:microsoft.com/office/officeart/2005/8/layout/lProcess2"/>
    <dgm:cxn modelId="{8AA058A7-9DBB-40FF-9C93-929F1A8EF211}" type="presParOf" srcId="{62F8A622-8536-4D00-BA00-777076CF5336}" destId="{862DE067-BF78-4627-9BAE-D2A00A86D4C3}" srcOrd="8" destOrd="0" presId="urn:microsoft.com/office/officeart/2005/8/layout/lProcess2"/>
    <dgm:cxn modelId="{C2E2EAEE-E64C-468B-A3D1-4D23F7AAF892}" type="presParOf" srcId="{62F8A622-8536-4D00-BA00-777076CF5336}" destId="{E97ED832-A1A1-414B-9D70-F6E15DFF46F6}" srcOrd="9" destOrd="0" presId="urn:microsoft.com/office/officeart/2005/8/layout/lProcess2"/>
    <dgm:cxn modelId="{E26293EB-1F52-4653-A3D6-B5333F6960A9}" type="presParOf" srcId="{62F8A622-8536-4D00-BA00-777076CF5336}" destId="{1EED8677-FE77-48F1-9026-C277EF74E514}" srcOrd="10" destOrd="0" presId="urn:microsoft.com/office/officeart/2005/8/layout/lProcess2"/>
    <dgm:cxn modelId="{FAC9F663-AF57-4ED3-A2B8-B1E6C4B453DD}" type="presParOf" srcId="{62F8A622-8536-4D00-BA00-777076CF5336}" destId="{8B0499B9-474C-47D1-95A4-BE9B93E97B2E}" srcOrd="11" destOrd="0" presId="urn:microsoft.com/office/officeart/2005/8/layout/lProcess2"/>
    <dgm:cxn modelId="{E85C3BC7-CA68-443E-B417-5BB46E8A73D6}" type="presParOf" srcId="{62F8A622-8536-4D00-BA00-777076CF5336}" destId="{3975B58E-2B65-4C23-9C2A-C7B07292A6DC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0ADCD1-9209-469D-A4AC-65AC03268812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747FAE-914E-4B3F-93DF-5A6BCADA1B42}">
      <dgm:prSet phldrT="[Текст]" phldr="1"/>
      <dgm:spPr/>
      <dgm:t>
        <a:bodyPr/>
        <a:lstStyle/>
        <a:p>
          <a:endParaRPr lang="ru-RU" dirty="0"/>
        </a:p>
      </dgm:t>
    </dgm:pt>
    <dgm:pt modelId="{83739029-62C5-4C7F-B64B-B69584EED54B}" type="parTrans" cxnId="{D81F1FFC-EE95-451A-9F5E-966ED228A9D2}">
      <dgm:prSet/>
      <dgm:spPr/>
      <dgm:t>
        <a:bodyPr/>
        <a:lstStyle/>
        <a:p>
          <a:endParaRPr lang="ru-RU"/>
        </a:p>
      </dgm:t>
    </dgm:pt>
    <dgm:pt modelId="{8C27C0A2-EF8D-4144-903B-EAC41366EB7D}" type="sibTrans" cxnId="{D81F1FFC-EE95-451A-9F5E-966ED228A9D2}">
      <dgm:prSet/>
      <dgm:spPr/>
      <dgm:t>
        <a:bodyPr/>
        <a:lstStyle/>
        <a:p>
          <a:endParaRPr lang="ru-RU"/>
        </a:p>
      </dgm:t>
    </dgm:pt>
    <dgm:pt modelId="{60854F52-FEA5-451B-B3A5-2CDC18857526}">
      <dgm:prSet phldrT="[Текст]"/>
      <dgm:spPr/>
      <dgm:t>
        <a:bodyPr/>
        <a:lstStyle/>
        <a:p>
          <a:r>
            <a:rPr lang="ru-RU" dirty="0" smtClean="0"/>
            <a:t>в результате проведения диагностических мероприятий выявлены профессиональные дефициты сотрудников различного уровня квалификации, определены  их «точки роста» в профессиональной сфере, готовность к профессиональному росту и обмену опытом </a:t>
          </a:r>
          <a:endParaRPr lang="ru-RU" dirty="0"/>
        </a:p>
      </dgm:t>
    </dgm:pt>
    <dgm:pt modelId="{B36D1E56-B02D-4087-BCFC-F97E8BD3EE9B}" type="parTrans" cxnId="{1C7392F7-2648-430D-8163-7B9B39CDDBA2}">
      <dgm:prSet/>
      <dgm:spPr/>
      <dgm:t>
        <a:bodyPr/>
        <a:lstStyle/>
        <a:p>
          <a:endParaRPr lang="ru-RU"/>
        </a:p>
      </dgm:t>
    </dgm:pt>
    <dgm:pt modelId="{9FB08CE7-1424-45FC-AF07-4DBF9A5693F9}" type="sibTrans" cxnId="{1C7392F7-2648-430D-8163-7B9B39CDDBA2}">
      <dgm:prSet/>
      <dgm:spPr/>
      <dgm:t>
        <a:bodyPr/>
        <a:lstStyle/>
        <a:p>
          <a:endParaRPr lang="ru-RU"/>
        </a:p>
      </dgm:t>
    </dgm:pt>
    <dgm:pt modelId="{BEEE6421-A574-495D-AAB4-C3DBB7385527}">
      <dgm:prSet phldrT="[Текст]" phldr="1"/>
      <dgm:spPr/>
      <dgm:t>
        <a:bodyPr/>
        <a:lstStyle/>
        <a:p>
          <a:endParaRPr lang="ru-RU" dirty="0"/>
        </a:p>
      </dgm:t>
    </dgm:pt>
    <dgm:pt modelId="{F67481D0-FA2F-4BA0-A4C5-C51A8EF9183B}" type="parTrans" cxnId="{41D494D2-8E2E-418D-B666-C67F2C1AC0DD}">
      <dgm:prSet/>
      <dgm:spPr/>
      <dgm:t>
        <a:bodyPr/>
        <a:lstStyle/>
        <a:p>
          <a:endParaRPr lang="ru-RU"/>
        </a:p>
      </dgm:t>
    </dgm:pt>
    <dgm:pt modelId="{491BBA3B-B97D-461A-828D-CA60D745643B}" type="sibTrans" cxnId="{41D494D2-8E2E-418D-B666-C67F2C1AC0DD}">
      <dgm:prSet/>
      <dgm:spPr/>
      <dgm:t>
        <a:bodyPr/>
        <a:lstStyle/>
        <a:p>
          <a:endParaRPr lang="ru-RU"/>
        </a:p>
      </dgm:t>
    </dgm:pt>
    <dgm:pt modelId="{60AC7734-FCB2-425A-BFD1-77D2C1E4E2E5}">
      <dgm:prSet phldrT="[Текст]"/>
      <dgm:spPr/>
      <dgm:t>
        <a:bodyPr/>
        <a:lstStyle/>
        <a:p>
          <a:r>
            <a:rPr lang="ru-RU" dirty="0" smtClean="0"/>
            <a:t>разработана система планирования и сопровождения индивидуальных маршрутов непрерывного профессионального образования и повышения квалификации педагогических кадров учреждения</a:t>
          </a:r>
          <a:endParaRPr lang="ru-RU" dirty="0"/>
        </a:p>
      </dgm:t>
    </dgm:pt>
    <dgm:pt modelId="{03303F1B-0079-4118-91D6-188B8B36D2B7}" type="parTrans" cxnId="{61025A49-4E17-4D37-82BE-1A2E8C6A4685}">
      <dgm:prSet/>
      <dgm:spPr/>
      <dgm:t>
        <a:bodyPr/>
        <a:lstStyle/>
        <a:p>
          <a:endParaRPr lang="ru-RU"/>
        </a:p>
      </dgm:t>
    </dgm:pt>
    <dgm:pt modelId="{F72C61E7-2D6C-482C-A9C4-151B1C68090C}" type="sibTrans" cxnId="{61025A49-4E17-4D37-82BE-1A2E8C6A4685}">
      <dgm:prSet/>
      <dgm:spPr/>
      <dgm:t>
        <a:bodyPr/>
        <a:lstStyle/>
        <a:p>
          <a:endParaRPr lang="ru-RU"/>
        </a:p>
      </dgm:t>
    </dgm:pt>
    <dgm:pt modelId="{E962E674-CA45-416E-88C0-CE5CE28C266F}">
      <dgm:prSet phldrT="[Текст]" phldr="0"/>
      <dgm:spPr/>
      <dgm:t>
        <a:bodyPr/>
        <a:lstStyle/>
        <a:p>
          <a:endParaRPr lang="ru-RU" dirty="0"/>
        </a:p>
      </dgm:t>
    </dgm:pt>
    <dgm:pt modelId="{AAD5726A-A586-433B-AE0A-D0476C1F5C1A}" type="parTrans" cxnId="{EF7FF4F5-189A-4509-B515-7123CDCDF485}">
      <dgm:prSet/>
      <dgm:spPr/>
      <dgm:t>
        <a:bodyPr/>
        <a:lstStyle/>
        <a:p>
          <a:endParaRPr lang="ru-RU"/>
        </a:p>
      </dgm:t>
    </dgm:pt>
    <dgm:pt modelId="{ECA5CABC-2019-434B-A699-96759247829C}" type="sibTrans" cxnId="{EF7FF4F5-189A-4509-B515-7123CDCDF485}">
      <dgm:prSet/>
      <dgm:spPr/>
      <dgm:t>
        <a:bodyPr/>
        <a:lstStyle/>
        <a:p>
          <a:endParaRPr lang="ru-RU"/>
        </a:p>
      </dgm:t>
    </dgm:pt>
    <dgm:pt modelId="{1E0925BF-E7EA-4A1F-B756-4C95AA02AB9F}">
      <dgm:prSet phldr="0"/>
      <dgm:spPr/>
      <dgm:t>
        <a:bodyPr/>
        <a:lstStyle/>
        <a:p>
          <a:pPr rtl="0"/>
          <a:endParaRPr lang="ru-RU" dirty="0" err="1"/>
        </a:p>
      </dgm:t>
    </dgm:pt>
    <dgm:pt modelId="{C3881E2E-238A-4597-BCB0-A80186F757AF}" type="parTrans" cxnId="{0EFFB00D-C5F5-4D29-AAF1-E4EAF74CF4F8}">
      <dgm:prSet/>
      <dgm:spPr/>
      <dgm:t>
        <a:bodyPr/>
        <a:lstStyle/>
        <a:p>
          <a:endParaRPr lang="ru-RU"/>
        </a:p>
      </dgm:t>
    </dgm:pt>
    <dgm:pt modelId="{195C2B7C-1EE4-4ECC-A0B5-CA34EF4C61C6}" type="sibTrans" cxnId="{0EFFB00D-C5F5-4D29-AAF1-E4EAF74CF4F8}">
      <dgm:prSet/>
      <dgm:spPr/>
      <dgm:t>
        <a:bodyPr/>
        <a:lstStyle/>
        <a:p>
          <a:endParaRPr lang="ru-RU"/>
        </a:p>
      </dgm:t>
    </dgm:pt>
    <dgm:pt modelId="{3765F849-7CE5-48CD-8326-0F642A2AD243}">
      <dgm:prSet phldr="0"/>
      <dgm:spPr/>
      <dgm:t>
        <a:bodyPr/>
        <a:lstStyle/>
        <a:p>
          <a:endParaRPr lang="en-US" dirty="0"/>
        </a:p>
      </dgm:t>
    </dgm:pt>
    <dgm:pt modelId="{1DF41E4F-72F4-4459-9E9E-38CAB0DCDD4A}" type="parTrans" cxnId="{FB6416C8-19CC-4325-B189-0A3F476449C2}">
      <dgm:prSet/>
      <dgm:spPr/>
      <dgm:t>
        <a:bodyPr/>
        <a:lstStyle/>
        <a:p>
          <a:endParaRPr lang="ru-RU"/>
        </a:p>
      </dgm:t>
    </dgm:pt>
    <dgm:pt modelId="{6D6A9D4A-EB60-4348-8843-CA896B49F64F}" type="sibTrans" cxnId="{FB6416C8-19CC-4325-B189-0A3F476449C2}">
      <dgm:prSet/>
      <dgm:spPr/>
      <dgm:t>
        <a:bodyPr/>
        <a:lstStyle/>
        <a:p>
          <a:endParaRPr lang="ru-RU"/>
        </a:p>
      </dgm:t>
    </dgm:pt>
    <dgm:pt modelId="{D13C8DAB-DD2F-48FE-BC3A-F4E8DBD290E1}">
      <dgm:prSet phldr="0"/>
      <dgm:spPr/>
      <dgm:t>
        <a:bodyPr/>
        <a:lstStyle/>
        <a:p>
          <a:endParaRPr lang="en-US" dirty="0" err="1"/>
        </a:p>
      </dgm:t>
    </dgm:pt>
    <dgm:pt modelId="{6E7DC8E2-E998-4FDB-B748-82F8FFE39A86}" type="parTrans" cxnId="{2E46CE5E-2E91-4F8F-BA6D-4A8617A91558}">
      <dgm:prSet/>
      <dgm:spPr/>
      <dgm:t>
        <a:bodyPr/>
        <a:lstStyle/>
        <a:p>
          <a:endParaRPr lang="ru-RU"/>
        </a:p>
      </dgm:t>
    </dgm:pt>
    <dgm:pt modelId="{76D6AA90-9A2C-4693-950E-3322EA302418}" type="sibTrans" cxnId="{2E46CE5E-2E91-4F8F-BA6D-4A8617A91558}">
      <dgm:prSet/>
      <dgm:spPr/>
      <dgm:t>
        <a:bodyPr/>
        <a:lstStyle/>
        <a:p>
          <a:endParaRPr lang="ru-RU"/>
        </a:p>
      </dgm:t>
    </dgm:pt>
    <dgm:pt modelId="{5AEEB894-AC2B-4E27-AF2D-257E39A8940A}">
      <dgm:prSet/>
      <dgm:spPr/>
      <dgm:t>
        <a:bodyPr/>
        <a:lstStyle/>
        <a:p>
          <a:r>
            <a:rPr lang="ru-RU" dirty="0" smtClean="0"/>
            <a:t>модернизированы методический кабинет и сайт учреждения, как единый информационно-методический центр сопровождения педагога</a:t>
          </a:r>
          <a:endParaRPr lang="ru-RU" dirty="0"/>
        </a:p>
      </dgm:t>
    </dgm:pt>
    <dgm:pt modelId="{95A6990B-9A58-4932-AB78-117D78C23665}" type="parTrans" cxnId="{EEC8C018-1315-43E2-8B6D-67F9BD6BBE7A}">
      <dgm:prSet/>
      <dgm:spPr/>
      <dgm:t>
        <a:bodyPr/>
        <a:lstStyle/>
        <a:p>
          <a:endParaRPr lang="ru-RU"/>
        </a:p>
      </dgm:t>
    </dgm:pt>
    <dgm:pt modelId="{B74959AE-1054-4DAF-80F2-F6D282036014}" type="sibTrans" cxnId="{EEC8C018-1315-43E2-8B6D-67F9BD6BBE7A}">
      <dgm:prSet/>
      <dgm:spPr/>
      <dgm:t>
        <a:bodyPr/>
        <a:lstStyle/>
        <a:p>
          <a:endParaRPr lang="ru-RU"/>
        </a:p>
      </dgm:t>
    </dgm:pt>
    <dgm:pt modelId="{2AC8F83E-EF84-42A0-A31C-C519E617336C}">
      <dgm:prSet/>
      <dgm:spPr/>
      <dgm:t>
        <a:bodyPr/>
        <a:lstStyle/>
        <a:p>
          <a:r>
            <a:rPr lang="ru-RU" dirty="0" smtClean="0"/>
            <a:t>созданы условия для непрерывного развития потенциала современного педагога, повышение эффективности его профессиональной деятельности</a:t>
          </a:r>
          <a:endParaRPr lang="ru-RU" dirty="0"/>
        </a:p>
      </dgm:t>
    </dgm:pt>
    <dgm:pt modelId="{27B54206-E95B-42E7-8691-FF3394E377D5}" type="parTrans" cxnId="{64F28329-9F7F-40C3-B999-45FC4830F5BD}">
      <dgm:prSet/>
      <dgm:spPr/>
      <dgm:t>
        <a:bodyPr/>
        <a:lstStyle/>
        <a:p>
          <a:endParaRPr lang="ru-RU"/>
        </a:p>
      </dgm:t>
    </dgm:pt>
    <dgm:pt modelId="{69061F74-A27E-4DBF-9BEA-2B836BB0E014}" type="sibTrans" cxnId="{64F28329-9F7F-40C3-B999-45FC4830F5BD}">
      <dgm:prSet/>
      <dgm:spPr/>
      <dgm:t>
        <a:bodyPr/>
        <a:lstStyle/>
        <a:p>
          <a:endParaRPr lang="ru-RU"/>
        </a:p>
      </dgm:t>
    </dgm:pt>
    <dgm:pt modelId="{3AF16D13-9A9B-4AF6-A55F-EB5B4523D74A}">
      <dgm:prSet phldr="0"/>
      <dgm:spPr/>
      <dgm:t>
        <a:bodyPr/>
        <a:lstStyle/>
        <a:p>
          <a:endParaRPr lang="en-US" dirty="0" err="1"/>
        </a:p>
      </dgm:t>
    </dgm:pt>
    <dgm:pt modelId="{B754A01B-6C6B-4A3F-AED5-662EE2D98032}" type="sibTrans" cxnId="{7170A75D-D627-4286-A44D-0C836E3E5696}">
      <dgm:prSet/>
      <dgm:spPr/>
      <dgm:t>
        <a:bodyPr/>
        <a:lstStyle/>
        <a:p>
          <a:endParaRPr lang="ru-RU"/>
        </a:p>
      </dgm:t>
    </dgm:pt>
    <dgm:pt modelId="{F0A4C56C-6A8F-4E07-BA88-A2D9C63CD741}" type="parTrans" cxnId="{7170A75D-D627-4286-A44D-0C836E3E5696}">
      <dgm:prSet/>
      <dgm:spPr/>
      <dgm:t>
        <a:bodyPr/>
        <a:lstStyle/>
        <a:p>
          <a:endParaRPr lang="ru-RU"/>
        </a:p>
      </dgm:t>
    </dgm:pt>
    <dgm:pt modelId="{35BED6F7-426A-43A5-B69E-2C8A9ED18ADC}">
      <dgm:prSet/>
      <dgm:spPr/>
      <dgm:t>
        <a:bodyPr/>
        <a:lstStyle/>
        <a:p>
          <a:r>
            <a:rPr lang="ru-RU" dirty="0" smtClean="0"/>
            <a:t>разработана система мотивации сотрудников к непрерывному </a:t>
          </a:r>
          <a:r>
            <a:rPr lang="ru-RU" dirty="0" smtClean="0"/>
            <a:t>повышению квалификации и тиражированию  профессионального опыта</a:t>
          </a:r>
          <a:endParaRPr lang="ru-RU" dirty="0"/>
        </a:p>
      </dgm:t>
    </dgm:pt>
    <dgm:pt modelId="{16EC5210-4A7C-4802-9878-60256BEA9036}" type="parTrans" cxnId="{F4DE155D-5490-4E2F-ABBB-3F14596E1D93}">
      <dgm:prSet/>
      <dgm:spPr/>
      <dgm:t>
        <a:bodyPr/>
        <a:lstStyle/>
        <a:p>
          <a:endParaRPr lang="ru-RU"/>
        </a:p>
      </dgm:t>
    </dgm:pt>
    <dgm:pt modelId="{23B04909-1622-4C85-836F-260A9EDDB722}" type="sibTrans" cxnId="{F4DE155D-5490-4E2F-ABBB-3F14596E1D93}">
      <dgm:prSet/>
      <dgm:spPr/>
      <dgm:t>
        <a:bodyPr/>
        <a:lstStyle/>
        <a:p>
          <a:endParaRPr lang="ru-RU"/>
        </a:p>
      </dgm:t>
    </dgm:pt>
    <dgm:pt modelId="{FD3DA164-DF3D-4A31-A65F-0DA7BE294B8D}">
      <dgm:prSet/>
      <dgm:spPr/>
      <dgm:t>
        <a:bodyPr/>
        <a:lstStyle/>
        <a:p>
          <a:endParaRPr lang="ru-RU" dirty="0"/>
        </a:p>
      </dgm:t>
    </dgm:pt>
    <dgm:pt modelId="{07A80BB3-6C4A-4F15-B2D0-DA67B632359D}" type="parTrans" cxnId="{0E377E76-6112-4518-BA6D-F8C7E0BB44AC}">
      <dgm:prSet/>
      <dgm:spPr/>
      <dgm:t>
        <a:bodyPr/>
        <a:lstStyle/>
        <a:p>
          <a:endParaRPr lang="ru-RU"/>
        </a:p>
      </dgm:t>
    </dgm:pt>
    <dgm:pt modelId="{216CA474-ECB8-434E-8C74-E96D28869DFB}" type="sibTrans" cxnId="{0E377E76-6112-4518-BA6D-F8C7E0BB44AC}">
      <dgm:prSet/>
      <dgm:spPr/>
      <dgm:t>
        <a:bodyPr/>
        <a:lstStyle/>
        <a:p>
          <a:endParaRPr lang="ru-RU"/>
        </a:p>
      </dgm:t>
    </dgm:pt>
    <dgm:pt modelId="{D48D2B6F-F812-4097-A238-1423A32E27B2}">
      <dgm:prSet/>
      <dgm:spPr/>
      <dgm:t>
        <a:bodyPr/>
        <a:lstStyle/>
        <a:p>
          <a:r>
            <a:rPr lang="ru-RU" dirty="0" smtClean="0"/>
            <a:t>Педагоги стали победителями профессиональных конкурсов районного и городского уровней: «Сердце отдаю детям», «Открытое занятие в ДО», «Лучший педагог ДО Санкт-Петербурга» </a:t>
          </a:r>
          <a:endParaRPr lang="ru-RU" dirty="0"/>
        </a:p>
      </dgm:t>
    </dgm:pt>
    <dgm:pt modelId="{B1352E2C-8271-454B-9C75-65F4A215AA79}" type="parTrans" cxnId="{189DA526-C644-4CF8-A623-2608C922F602}">
      <dgm:prSet/>
      <dgm:spPr/>
      <dgm:t>
        <a:bodyPr/>
        <a:lstStyle/>
        <a:p>
          <a:endParaRPr lang="ru-RU"/>
        </a:p>
      </dgm:t>
    </dgm:pt>
    <dgm:pt modelId="{8CF1A240-9A54-4F5E-93DD-B9C29903A69F}" type="sibTrans" cxnId="{189DA526-C644-4CF8-A623-2608C922F602}">
      <dgm:prSet/>
      <dgm:spPr/>
      <dgm:t>
        <a:bodyPr/>
        <a:lstStyle/>
        <a:p>
          <a:endParaRPr lang="ru-RU"/>
        </a:p>
      </dgm:t>
    </dgm:pt>
    <dgm:pt modelId="{8EB8DD07-08D6-4CE2-AA1C-141D9CDF0508}" type="pres">
      <dgm:prSet presAssocID="{5C0ADCD1-9209-469D-A4AC-65AC032688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A6DEB0-2F91-4114-943F-B03BD70DA490}" type="pres">
      <dgm:prSet presAssocID="{9D747FAE-914E-4B3F-93DF-5A6BCADA1B42}" presName="composite" presStyleCnt="0"/>
      <dgm:spPr/>
    </dgm:pt>
    <dgm:pt modelId="{E652C8B6-2C80-4201-B673-B40CD58B4BFB}" type="pres">
      <dgm:prSet presAssocID="{9D747FAE-914E-4B3F-93DF-5A6BCADA1B42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B6D2C-C587-4AA8-978D-A465E617A1F5}" type="pres">
      <dgm:prSet presAssocID="{9D747FAE-914E-4B3F-93DF-5A6BCADA1B42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96E11-6681-4001-B919-D99D6DA56054}" type="pres">
      <dgm:prSet presAssocID="{8C27C0A2-EF8D-4144-903B-EAC41366EB7D}" presName="sp" presStyleCnt="0"/>
      <dgm:spPr/>
    </dgm:pt>
    <dgm:pt modelId="{2C0A6CD4-94F7-48A2-B4A0-7ED4FB49A1A9}" type="pres">
      <dgm:prSet presAssocID="{BEEE6421-A574-495D-AAB4-C3DBB7385527}" presName="composite" presStyleCnt="0"/>
      <dgm:spPr/>
    </dgm:pt>
    <dgm:pt modelId="{7BC62FB0-9857-4634-BC32-2F7B26138EE8}" type="pres">
      <dgm:prSet presAssocID="{BEEE6421-A574-495D-AAB4-C3DBB7385527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37513-301F-4F56-96F0-AF586106D70C}" type="pres">
      <dgm:prSet presAssocID="{BEEE6421-A574-495D-AAB4-C3DBB7385527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E70AB-F5A2-4D1E-B28C-7635E8BCBA16}" type="pres">
      <dgm:prSet presAssocID="{491BBA3B-B97D-461A-828D-CA60D745643B}" presName="sp" presStyleCnt="0"/>
      <dgm:spPr/>
    </dgm:pt>
    <dgm:pt modelId="{C208CED8-0D3E-4275-9D6B-908D80FF4C35}" type="pres">
      <dgm:prSet presAssocID="{E962E674-CA45-416E-88C0-CE5CE28C266F}" presName="composite" presStyleCnt="0"/>
      <dgm:spPr/>
    </dgm:pt>
    <dgm:pt modelId="{640F10D6-36B5-4BAF-9087-CDCDC37ABF58}" type="pres">
      <dgm:prSet presAssocID="{E962E674-CA45-416E-88C0-CE5CE28C266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F30B8-FF3D-4C4D-A833-387303C01186}" type="pres">
      <dgm:prSet presAssocID="{E962E674-CA45-416E-88C0-CE5CE28C266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B27A4-33A5-4E71-80A6-0B6A9223A413}" type="pres">
      <dgm:prSet presAssocID="{ECA5CABC-2019-434B-A699-96759247829C}" presName="sp" presStyleCnt="0"/>
      <dgm:spPr/>
    </dgm:pt>
    <dgm:pt modelId="{9B86BE75-95D7-408D-B838-AAB85D8BFDB5}" type="pres">
      <dgm:prSet presAssocID="{3765F849-7CE5-48CD-8326-0F642A2AD243}" presName="composite" presStyleCnt="0"/>
      <dgm:spPr/>
    </dgm:pt>
    <dgm:pt modelId="{66F648EF-F6BD-47A8-8B0B-1426785BB62E}" type="pres">
      <dgm:prSet presAssocID="{3765F849-7CE5-48CD-8326-0F642A2AD243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36963-E60F-4643-BAE2-DB0144A11CB5}" type="pres">
      <dgm:prSet presAssocID="{3765F849-7CE5-48CD-8326-0F642A2AD243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2E946-C03E-4DD1-AC6E-7B81F3CE2742}" type="pres">
      <dgm:prSet presAssocID="{6D6A9D4A-EB60-4348-8843-CA896B49F64F}" presName="sp" presStyleCnt="0"/>
      <dgm:spPr/>
    </dgm:pt>
    <dgm:pt modelId="{B116AC84-37FA-4186-948F-BDA6212FAEBE}" type="pres">
      <dgm:prSet presAssocID="{3AF16D13-9A9B-4AF6-A55F-EB5B4523D74A}" presName="composite" presStyleCnt="0"/>
      <dgm:spPr/>
    </dgm:pt>
    <dgm:pt modelId="{0342D7D7-28F8-4A98-858C-D75A7EB000CD}" type="pres">
      <dgm:prSet presAssocID="{3AF16D13-9A9B-4AF6-A55F-EB5B4523D74A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EE668-DD41-407C-BCE3-733A7F2BD431}" type="pres">
      <dgm:prSet presAssocID="{3AF16D13-9A9B-4AF6-A55F-EB5B4523D74A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3A1B1-0485-4087-9145-E451C47CD636}" type="pres">
      <dgm:prSet presAssocID="{B754A01B-6C6B-4A3F-AED5-662EE2D98032}" presName="sp" presStyleCnt="0"/>
      <dgm:spPr/>
    </dgm:pt>
    <dgm:pt modelId="{23B256B8-D2B3-4252-AE13-B178F7C4C17D}" type="pres">
      <dgm:prSet presAssocID="{FD3DA164-DF3D-4A31-A65F-0DA7BE294B8D}" presName="composite" presStyleCnt="0"/>
      <dgm:spPr/>
    </dgm:pt>
    <dgm:pt modelId="{B333A8FB-60F6-496A-8577-FBCF32B096C7}" type="pres">
      <dgm:prSet presAssocID="{FD3DA164-DF3D-4A31-A65F-0DA7BE294B8D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1B417-8AB6-4A96-888D-6612AAD3B2A8}" type="pres">
      <dgm:prSet presAssocID="{FD3DA164-DF3D-4A31-A65F-0DA7BE294B8D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30F287-96A4-480E-92E2-7D887D86C5F7}" type="presOf" srcId="{60854F52-FEA5-451B-B3A5-2CDC18857526}" destId="{9F1B6D2C-C587-4AA8-978D-A465E617A1F5}" srcOrd="0" destOrd="0" presId="urn:microsoft.com/office/officeart/2005/8/layout/chevron2"/>
    <dgm:cxn modelId="{0EFFB00D-C5F5-4D29-AAF1-E4EAF74CF4F8}" srcId="{E962E674-CA45-416E-88C0-CE5CE28C266F}" destId="{1E0925BF-E7EA-4A1F-B756-4C95AA02AB9F}" srcOrd="0" destOrd="0" parTransId="{C3881E2E-238A-4597-BCB0-A80186F757AF}" sibTransId="{195C2B7C-1EE4-4ECC-A0B5-CA34EF4C61C6}"/>
    <dgm:cxn modelId="{86A80C92-2D1A-4A65-BC61-B07DE61AD53E}" type="presOf" srcId="{35BED6F7-426A-43A5-B69E-2C8A9ED18ADC}" destId="{EEDEE668-DD41-407C-BCE3-733A7F2BD431}" srcOrd="0" destOrd="0" presId="urn:microsoft.com/office/officeart/2005/8/layout/chevron2"/>
    <dgm:cxn modelId="{18A53E80-E13C-4940-A5EB-E1B9D5EBC980}" type="presOf" srcId="{3AF16D13-9A9B-4AF6-A55F-EB5B4523D74A}" destId="{0342D7D7-28F8-4A98-858C-D75A7EB000CD}" srcOrd="0" destOrd="0" presId="urn:microsoft.com/office/officeart/2005/8/layout/chevron2"/>
    <dgm:cxn modelId="{D81F1FFC-EE95-451A-9F5E-966ED228A9D2}" srcId="{5C0ADCD1-9209-469D-A4AC-65AC03268812}" destId="{9D747FAE-914E-4B3F-93DF-5A6BCADA1B42}" srcOrd="0" destOrd="0" parTransId="{83739029-62C5-4C7F-B64B-B69584EED54B}" sibTransId="{8C27C0A2-EF8D-4144-903B-EAC41366EB7D}"/>
    <dgm:cxn modelId="{64F28329-9F7F-40C3-B999-45FC4830F5BD}" srcId="{3765F849-7CE5-48CD-8326-0F642A2AD243}" destId="{2AC8F83E-EF84-42A0-A31C-C519E617336C}" srcOrd="1" destOrd="0" parTransId="{27B54206-E95B-42E7-8691-FF3394E377D5}" sibTransId="{69061F74-A27E-4DBF-9BEA-2B836BB0E014}"/>
    <dgm:cxn modelId="{F3BDF55E-091D-41CE-9CD0-4C294C8D1AC1}" type="presOf" srcId="{9D747FAE-914E-4B3F-93DF-5A6BCADA1B42}" destId="{E652C8B6-2C80-4201-B673-B40CD58B4BFB}" srcOrd="0" destOrd="0" presId="urn:microsoft.com/office/officeart/2005/8/layout/chevron2"/>
    <dgm:cxn modelId="{189DA526-C644-4CF8-A623-2608C922F602}" srcId="{FD3DA164-DF3D-4A31-A65F-0DA7BE294B8D}" destId="{D48D2B6F-F812-4097-A238-1423A32E27B2}" srcOrd="0" destOrd="0" parTransId="{B1352E2C-8271-454B-9C75-65F4A215AA79}" sibTransId="{8CF1A240-9A54-4F5E-93DD-B9C29903A69F}"/>
    <dgm:cxn modelId="{843EBB0E-DBE9-4510-8E4C-7B0E3D32A38B}" type="presOf" srcId="{E962E674-CA45-416E-88C0-CE5CE28C266F}" destId="{640F10D6-36B5-4BAF-9087-CDCDC37ABF58}" srcOrd="0" destOrd="0" presId="urn:microsoft.com/office/officeart/2005/8/layout/chevron2"/>
    <dgm:cxn modelId="{2E46CE5E-2E91-4F8F-BA6D-4A8617A91558}" srcId="{3765F849-7CE5-48CD-8326-0F642A2AD243}" destId="{D13C8DAB-DD2F-48FE-BC3A-F4E8DBD290E1}" srcOrd="0" destOrd="0" parTransId="{6E7DC8E2-E998-4FDB-B748-82F8FFE39A86}" sibTransId="{76D6AA90-9A2C-4693-950E-3322EA302418}"/>
    <dgm:cxn modelId="{CCD09AED-8CC9-40BD-868A-A7D84704EE0B}" type="presOf" srcId="{5AEEB894-AC2B-4E27-AF2D-257E39A8940A}" destId="{4DBF30B8-FF3D-4C4D-A833-387303C01186}" srcOrd="0" destOrd="1" presId="urn:microsoft.com/office/officeart/2005/8/layout/chevron2"/>
    <dgm:cxn modelId="{FB53CF9B-FC50-4210-944D-441A488AFF59}" type="presOf" srcId="{BEEE6421-A574-495D-AAB4-C3DBB7385527}" destId="{7BC62FB0-9857-4634-BC32-2F7B26138EE8}" srcOrd="0" destOrd="0" presId="urn:microsoft.com/office/officeart/2005/8/layout/chevron2"/>
    <dgm:cxn modelId="{ACD9273C-F1AD-49B9-9841-6B53985E3C70}" type="presOf" srcId="{FD3DA164-DF3D-4A31-A65F-0DA7BE294B8D}" destId="{B333A8FB-60F6-496A-8577-FBCF32B096C7}" srcOrd="0" destOrd="0" presId="urn:microsoft.com/office/officeart/2005/8/layout/chevron2"/>
    <dgm:cxn modelId="{F4DE155D-5490-4E2F-ABBB-3F14596E1D93}" srcId="{3AF16D13-9A9B-4AF6-A55F-EB5B4523D74A}" destId="{35BED6F7-426A-43A5-B69E-2C8A9ED18ADC}" srcOrd="0" destOrd="0" parTransId="{16EC5210-4A7C-4802-9878-60256BEA9036}" sibTransId="{23B04909-1622-4C85-836F-260A9EDDB722}"/>
    <dgm:cxn modelId="{7170A75D-D627-4286-A44D-0C836E3E5696}" srcId="{5C0ADCD1-9209-469D-A4AC-65AC03268812}" destId="{3AF16D13-9A9B-4AF6-A55F-EB5B4523D74A}" srcOrd="4" destOrd="0" parTransId="{F0A4C56C-6A8F-4E07-BA88-A2D9C63CD741}" sibTransId="{B754A01B-6C6B-4A3F-AED5-662EE2D98032}"/>
    <dgm:cxn modelId="{41D494D2-8E2E-418D-B666-C67F2C1AC0DD}" srcId="{5C0ADCD1-9209-469D-A4AC-65AC03268812}" destId="{BEEE6421-A574-495D-AAB4-C3DBB7385527}" srcOrd="1" destOrd="0" parTransId="{F67481D0-FA2F-4BA0-A4C5-C51A8EF9183B}" sibTransId="{491BBA3B-B97D-461A-828D-CA60D745643B}"/>
    <dgm:cxn modelId="{EEC8C018-1315-43E2-8B6D-67F9BD6BBE7A}" srcId="{E962E674-CA45-416E-88C0-CE5CE28C266F}" destId="{5AEEB894-AC2B-4E27-AF2D-257E39A8940A}" srcOrd="1" destOrd="0" parTransId="{95A6990B-9A58-4932-AB78-117D78C23665}" sibTransId="{B74959AE-1054-4DAF-80F2-F6D282036014}"/>
    <dgm:cxn modelId="{24A7DA7F-5BDA-4DCD-BDC1-F88A3E49C75A}" type="presOf" srcId="{3765F849-7CE5-48CD-8326-0F642A2AD243}" destId="{66F648EF-F6BD-47A8-8B0B-1426785BB62E}" srcOrd="0" destOrd="0" presId="urn:microsoft.com/office/officeart/2005/8/layout/chevron2"/>
    <dgm:cxn modelId="{EF7FF4F5-189A-4509-B515-7123CDCDF485}" srcId="{5C0ADCD1-9209-469D-A4AC-65AC03268812}" destId="{E962E674-CA45-416E-88C0-CE5CE28C266F}" srcOrd="2" destOrd="0" parTransId="{AAD5726A-A586-433B-AE0A-D0476C1F5C1A}" sibTransId="{ECA5CABC-2019-434B-A699-96759247829C}"/>
    <dgm:cxn modelId="{FB6416C8-19CC-4325-B189-0A3F476449C2}" srcId="{5C0ADCD1-9209-469D-A4AC-65AC03268812}" destId="{3765F849-7CE5-48CD-8326-0F642A2AD243}" srcOrd="3" destOrd="0" parTransId="{1DF41E4F-72F4-4459-9E9E-38CAB0DCDD4A}" sibTransId="{6D6A9D4A-EB60-4348-8843-CA896B49F64F}"/>
    <dgm:cxn modelId="{6B2F7F98-A001-4232-932A-DB79C2DD8481}" type="presOf" srcId="{1E0925BF-E7EA-4A1F-B756-4C95AA02AB9F}" destId="{4DBF30B8-FF3D-4C4D-A833-387303C01186}" srcOrd="0" destOrd="0" presId="urn:microsoft.com/office/officeart/2005/8/layout/chevron2"/>
    <dgm:cxn modelId="{EA84D745-046B-49D8-A6BA-CAF8501BA857}" type="presOf" srcId="{D48D2B6F-F812-4097-A238-1423A32E27B2}" destId="{5FA1B417-8AB6-4A96-888D-6612AAD3B2A8}" srcOrd="0" destOrd="0" presId="urn:microsoft.com/office/officeart/2005/8/layout/chevron2"/>
    <dgm:cxn modelId="{61025A49-4E17-4D37-82BE-1A2E8C6A4685}" srcId="{BEEE6421-A574-495D-AAB4-C3DBB7385527}" destId="{60AC7734-FCB2-425A-BFD1-77D2C1E4E2E5}" srcOrd="0" destOrd="0" parTransId="{03303F1B-0079-4118-91D6-188B8B36D2B7}" sibTransId="{F72C61E7-2D6C-482C-A9C4-151B1C68090C}"/>
    <dgm:cxn modelId="{6F776D87-F3CA-41C0-BD86-FEEBFA657543}" type="presOf" srcId="{5C0ADCD1-9209-469D-A4AC-65AC03268812}" destId="{8EB8DD07-08D6-4CE2-AA1C-141D9CDF0508}" srcOrd="0" destOrd="0" presId="urn:microsoft.com/office/officeart/2005/8/layout/chevron2"/>
    <dgm:cxn modelId="{5A1CA7EF-725F-4A70-9972-A00F809CC77C}" type="presOf" srcId="{2AC8F83E-EF84-42A0-A31C-C519E617336C}" destId="{F4736963-E60F-4643-BAE2-DB0144A11CB5}" srcOrd="0" destOrd="1" presId="urn:microsoft.com/office/officeart/2005/8/layout/chevron2"/>
    <dgm:cxn modelId="{0E377E76-6112-4518-BA6D-F8C7E0BB44AC}" srcId="{5C0ADCD1-9209-469D-A4AC-65AC03268812}" destId="{FD3DA164-DF3D-4A31-A65F-0DA7BE294B8D}" srcOrd="5" destOrd="0" parTransId="{07A80BB3-6C4A-4F15-B2D0-DA67B632359D}" sibTransId="{216CA474-ECB8-434E-8C74-E96D28869DFB}"/>
    <dgm:cxn modelId="{825896C4-C537-4764-9144-9C328A65D120}" type="presOf" srcId="{60AC7734-FCB2-425A-BFD1-77D2C1E4E2E5}" destId="{8F837513-301F-4F56-96F0-AF586106D70C}" srcOrd="0" destOrd="0" presId="urn:microsoft.com/office/officeart/2005/8/layout/chevron2"/>
    <dgm:cxn modelId="{1C7392F7-2648-430D-8163-7B9B39CDDBA2}" srcId="{9D747FAE-914E-4B3F-93DF-5A6BCADA1B42}" destId="{60854F52-FEA5-451B-B3A5-2CDC18857526}" srcOrd="0" destOrd="0" parTransId="{B36D1E56-B02D-4087-BCFC-F97E8BD3EE9B}" sibTransId="{9FB08CE7-1424-45FC-AF07-4DBF9A5693F9}"/>
    <dgm:cxn modelId="{F3D97626-FD1F-4D38-ADD9-A84FDE3AB291}" type="presOf" srcId="{D13C8DAB-DD2F-48FE-BC3A-F4E8DBD290E1}" destId="{F4736963-E60F-4643-BAE2-DB0144A11CB5}" srcOrd="0" destOrd="0" presId="urn:microsoft.com/office/officeart/2005/8/layout/chevron2"/>
    <dgm:cxn modelId="{A7D108B2-F257-42E1-A1F9-2CB0FF298A0E}" type="presParOf" srcId="{8EB8DD07-08D6-4CE2-AA1C-141D9CDF0508}" destId="{7BA6DEB0-2F91-4114-943F-B03BD70DA490}" srcOrd="0" destOrd="0" presId="urn:microsoft.com/office/officeart/2005/8/layout/chevron2"/>
    <dgm:cxn modelId="{64261944-B4A0-45F5-A2B5-26C1A74A11F0}" type="presParOf" srcId="{7BA6DEB0-2F91-4114-943F-B03BD70DA490}" destId="{E652C8B6-2C80-4201-B673-B40CD58B4BFB}" srcOrd="0" destOrd="0" presId="urn:microsoft.com/office/officeart/2005/8/layout/chevron2"/>
    <dgm:cxn modelId="{0CE10198-97AE-42AD-B8C0-7ED7C81487F0}" type="presParOf" srcId="{7BA6DEB0-2F91-4114-943F-B03BD70DA490}" destId="{9F1B6D2C-C587-4AA8-978D-A465E617A1F5}" srcOrd="1" destOrd="0" presId="urn:microsoft.com/office/officeart/2005/8/layout/chevron2"/>
    <dgm:cxn modelId="{05870F4B-43F2-41BE-A318-2759A0DEFC76}" type="presParOf" srcId="{8EB8DD07-08D6-4CE2-AA1C-141D9CDF0508}" destId="{AA496E11-6681-4001-B919-D99D6DA56054}" srcOrd="1" destOrd="0" presId="urn:microsoft.com/office/officeart/2005/8/layout/chevron2"/>
    <dgm:cxn modelId="{28E84484-C62E-4C29-A766-2DB0DB5B57F1}" type="presParOf" srcId="{8EB8DD07-08D6-4CE2-AA1C-141D9CDF0508}" destId="{2C0A6CD4-94F7-48A2-B4A0-7ED4FB49A1A9}" srcOrd="2" destOrd="0" presId="urn:microsoft.com/office/officeart/2005/8/layout/chevron2"/>
    <dgm:cxn modelId="{D21540F2-F040-4E8D-87A0-065189F75AE6}" type="presParOf" srcId="{2C0A6CD4-94F7-48A2-B4A0-7ED4FB49A1A9}" destId="{7BC62FB0-9857-4634-BC32-2F7B26138EE8}" srcOrd="0" destOrd="0" presId="urn:microsoft.com/office/officeart/2005/8/layout/chevron2"/>
    <dgm:cxn modelId="{8D739174-5158-4FF3-9ADB-5D255D2BAE96}" type="presParOf" srcId="{2C0A6CD4-94F7-48A2-B4A0-7ED4FB49A1A9}" destId="{8F837513-301F-4F56-96F0-AF586106D70C}" srcOrd="1" destOrd="0" presId="urn:microsoft.com/office/officeart/2005/8/layout/chevron2"/>
    <dgm:cxn modelId="{5FE8F68C-D2F8-453C-90B4-B5EEF9E829A2}" type="presParOf" srcId="{8EB8DD07-08D6-4CE2-AA1C-141D9CDF0508}" destId="{99BE70AB-F5A2-4D1E-B28C-7635E8BCBA16}" srcOrd="3" destOrd="0" presId="urn:microsoft.com/office/officeart/2005/8/layout/chevron2"/>
    <dgm:cxn modelId="{5CAFE6AE-B665-402E-B50D-2D830DA29B76}" type="presParOf" srcId="{8EB8DD07-08D6-4CE2-AA1C-141D9CDF0508}" destId="{C208CED8-0D3E-4275-9D6B-908D80FF4C35}" srcOrd="4" destOrd="0" presId="urn:microsoft.com/office/officeart/2005/8/layout/chevron2"/>
    <dgm:cxn modelId="{FA67045E-37B8-4BD7-AB74-B78FA52B48F2}" type="presParOf" srcId="{C208CED8-0D3E-4275-9D6B-908D80FF4C35}" destId="{640F10D6-36B5-4BAF-9087-CDCDC37ABF58}" srcOrd="0" destOrd="0" presId="urn:microsoft.com/office/officeart/2005/8/layout/chevron2"/>
    <dgm:cxn modelId="{1668D7D2-4424-4852-A825-8174F993CCBC}" type="presParOf" srcId="{C208CED8-0D3E-4275-9D6B-908D80FF4C35}" destId="{4DBF30B8-FF3D-4C4D-A833-387303C01186}" srcOrd="1" destOrd="0" presId="urn:microsoft.com/office/officeart/2005/8/layout/chevron2"/>
    <dgm:cxn modelId="{130C4AD3-FB6C-49F8-846D-F4DF7ADADFD2}" type="presParOf" srcId="{8EB8DD07-08D6-4CE2-AA1C-141D9CDF0508}" destId="{195B27A4-33A5-4E71-80A6-0B6A9223A413}" srcOrd="5" destOrd="0" presId="urn:microsoft.com/office/officeart/2005/8/layout/chevron2"/>
    <dgm:cxn modelId="{3F8ABDAC-1C13-4824-AAE2-50A1CEBC32FD}" type="presParOf" srcId="{8EB8DD07-08D6-4CE2-AA1C-141D9CDF0508}" destId="{9B86BE75-95D7-408D-B838-AAB85D8BFDB5}" srcOrd="6" destOrd="0" presId="urn:microsoft.com/office/officeart/2005/8/layout/chevron2"/>
    <dgm:cxn modelId="{EDF08CD8-3725-4E0E-B672-8B39CC631B7F}" type="presParOf" srcId="{9B86BE75-95D7-408D-B838-AAB85D8BFDB5}" destId="{66F648EF-F6BD-47A8-8B0B-1426785BB62E}" srcOrd="0" destOrd="0" presId="urn:microsoft.com/office/officeart/2005/8/layout/chevron2"/>
    <dgm:cxn modelId="{D2F59637-FA0D-4D29-95D4-97AFEA96CF6D}" type="presParOf" srcId="{9B86BE75-95D7-408D-B838-AAB85D8BFDB5}" destId="{F4736963-E60F-4643-BAE2-DB0144A11CB5}" srcOrd="1" destOrd="0" presId="urn:microsoft.com/office/officeart/2005/8/layout/chevron2"/>
    <dgm:cxn modelId="{92DF894F-672D-4EE2-A817-46CA0F6B031A}" type="presParOf" srcId="{8EB8DD07-08D6-4CE2-AA1C-141D9CDF0508}" destId="{40C2E946-C03E-4DD1-AC6E-7B81F3CE2742}" srcOrd="7" destOrd="0" presId="urn:microsoft.com/office/officeart/2005/8/layout/chevron2"/>
    <dgm:cxn modelId="{0E66B76F-2503-4739-BBC9-08DD2FD5FBD0}" type="presParOf" srcId="{8EB8DD07-08D6-4CE2-AA1C-141D9CDF0508}" destId="{B116AC84-37FA-4186-948F-BDA6212FAEBE}" srcOrd="8" destOrd="0" presId="urn:microsoft.com/office/officeart/2005/8/layout/chevron2"/>
    <dgm:cxn modelId="{3832776E-6F29-4312-9E55-FA6A0E689E45}" type="presParOf" srcId="{B116AC84-37FA-4186-948F-BDA6212FAEBE}" destId="{0342D7D7-28F8-4A98-858C-D75A7EB000CD}" srcOrd="0" destOrd="0" presId="urn:microsoft.com/office/officeart/2005/8/layout/chevron2"/>
    <dgm:cxn modelId="{4C44380B-80C4-4241-8576-CFE94346FA76}" type="presParOf" srcId="{B116AC84-37FA-4186-948F-BDA6212FAEBE}" destId="{EEDEE668-DD41-407C-BCE3-733A7F2BD431}" srcOrd="1" destOrd="0" presId="urn:microsoft.com/office/officeart/2005/8/layout/chevron2"/>
    <dgm:cxn modelId="{A0398B96-1005-42CD-B8E9-3875D44348A1}" type="presParOf" srcId="{8EB8DD07-08D6-4CE2-AA1C-141D9CDF0508}" destId="{6F33A1B1-0485-4087-9145-E451C47CD636}" srcOrd="9" destOrd="0" presId="urn:microsoft.com/office/officeart/2005/8/layout/chevron2"/>
    <dgm:cxn modelId="{610897E9-1EA1-4F16-86AE-22F00436AF92}" type="presParOf" srcId="{8EB8DD07-08D6-4CE2-AA1C-141D9CDF0508}" destId="{23B256B8-D2B3-4252-AE13-B178F7C4C17D}" srcOrd="10" destOrd="0" presId="urn:microsoft.com/office/officeart/2005/8/layout/chevron2"/>
    <dgm:cxn modelId="{E5B4BFE4-1CBE-4DA1-912D-EAD53C7AE451}" type="presParOf" srcId="{23B256B8-D2B3-4252-AE13-B178F7C4C17D}" destId="{B333A8FB-60F6-496A-8577-FBCF32B096C7}" srcOrd="0" destOrd="0" presId="urn:microsoft.com/office/officeart/2005/8/layout/chevron2"/>
    <dgm:cxn modelId="{34FDF24A-71FF-4B86-B7BD-1DF08FBB71EE}" type="presParOf" srcId="{23B256B8-D2B3-4252-AE13-B178F7C4C17D}" destId="{5FA1B417-8AB6-4A96-888D-6612AAD3B2A8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CA3057-9CD7-4CDD-B44D-9BF7F17DC105}">
      <dsp:nvSpPr>
        <dsp:cNvPr id="0" name=""/>
        <dsp:cNvSpPr/>
      </dsp:nvSpPr>
      <dsp:spPr>
        <a:xfrm>
          <a:off x="2889552" y="5029"/>
          <a:ext cx="1060309" cy="689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/>
            <a:t>Публикации педагогического опыта</a:t>
          </a:r>
        </a:p>
      </dsp:txBody>
      <dsp:txXfrm>
        <a:off x="2889552" y="5029"/>
        <a:ext cx="1060309" cy="689201"/>
      </dsp:txXfrm>
    </dsp:sp>
    <dsp:sp modelId="{8DE537DC-5B1F-4C72-8965-C4AF8B49FD32}">
      <dsp:nvSpPr>
        <dsp:cNvPr id="0" name=""/>
        <dsp:cNvSpPr/>
      </dsp:nvSpPr>
      <dsp:spPr>
        <a:xfrm>
          <a:off x="1029854" y="349629"/>
          <a:ext cx="4779705" cy="4779705"/>
        </a:xfrm>
        <a:custGeom>
          <a:avLst/>
          <a:gdLst/>
          <a:ahLst/>
          <a:cxnLst/>
          <a:rect l="0" t="0" r="0" b="0"/>
          <a:pathLst>
            <a:path>
              <a:moveTo>
                <a:pt x="2927628" y="61292"/>
              </a:moveTo>
              <a:arcTo wR="2389852" hR="2389852" stAng="16980260" swAng="11072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8FF62-086B-427A-A5DA-0E704600E4F6}">
      <dsp:nvSpPr>
        <dsp:cNvPr id="0" name=""/>
        <dsp:cNvSpPr/>
      </dsp:nvSpPr>
      <dsp:spPr>
        <a:xfrm>
          <a:off x="4579433" y="705000"/>
          <a:ext cx="1060309" cy="689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/>
            <a:t>Выставки методические профессиональные</a:t>
          </a:r>
        </a:p>
      </dsp:txBody>
      <dsp:txXfrm>
        <a:off x="4579433" y="705000"/>
        <a:ext cx="1060309" cy="689201"/>
      </dsp:txXfrm>
    </dsp:sp>
    <dsp:sp modelId="{2531969C-3FFB-4510-830C-37966205B60F}">
      <dsp:nvSpPr>
        <dsp:cNvPr id="0" name=""/>
        <dsp:cNvSpPr/>
      </dsp:nvSpPr>
      <dsp:spPr>
        <a:xfrm>
          <a:off x="1029854" y="349629"/>
          <a:ext cx="4779705" cy="4779705"/>
        </a:xfrm>
        <a:custGeom>
          <a:avLst/>
          <a:gdLst/>
          <a:ahLst/>
          <a:cxnLst/>
          <a:rect l="0" t="0" r="0" b="0"/>
          <a:pathLst>
            <a:path>
              <a:moveTo>
                <a:pt x="4371128" y="1053461"/>
              </a:moveTo>
              <a:arcTo wR="2389852" hR="2389852" stAng="19559995" swAng="15271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0FE32-66C7-4B05-A835-D10CC4951863}">
      <dsp:nvSpPr>
        <dsp:cNvPr id="0" name=""/>
        <dsp:cNvSpPr/>
      </dsp:nvSpPr>
      <dsp:spPr>
        <a:xfrm>
          <a:off x="5279404" y="2394881"/>
          <a:ext cx="1060309" cy="689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/>
            <a:t>Мастер-классы открытые занятия</a:t>
          </a:r>
        </a:p>
      </dsp:txBody>
      <dsp:txXfrm>
        <a:off x="5279404" y="2394881"/>
        <a:ext cx="1060309" cy="689201"/>
      </dsp:txXfrm>
    </dsp:sp>
    <dsp:sp modelId="{76B579DF-67C3-4D36-9C60-4A4FA9BFA47D}">
      <dsp:nvSpPr>
        <dsp:cNvPr id="0" name=""/>
        <dsp:cNvSpPr/>
      </dsp:nvSpPr>
      <dsp:spPr>
        <a:xfrm>
          <a:off x="1029854" y="349629"/>
          <a:ext cx="4779705" cy="4779705"/>
        </a:xfrm>
        <a:custGeom>
          <a:avLst/>
          <a:gdLst/>
          <a:ahLst/>
          <a:cxnLst/>
          <a:rect l="0" t="0" r="0" b="0"/>
          <a:pathLst>
            <a:path>
              <a:moveTo>
                <a:pt x="4753157" y="2745076"/>
              </a:moveTo>
              <a:arcTo wR="2389852" hR="2389852" stAng="512881" swAng="15271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98DBD-926A-4F5F-AF76-17CD3E664297}">
      <dsp:nvSpPr>
        <dsp:cNvPr id="0" name=""/>
        <dsp:cNvSpPr/>
      </dsp:nvSpPr>
      <dsp:spPr>
        <a:xfrm>
          <a:off x="4579433" y="4084762"/>
          <a:ext cx="1060309" cy="689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/>
            <a:t>Второе высшее образование</a:t>
          </a:r>
          <a:br>
            <a:rPr lang="ru-RU" sz="700" b="1" kern="1200" dirty="0"/>
          </a:br>
          <a:r>
            <a:rPr lang="ru-RU" sz="700" b="1" kern="1200" dirty="0"/>
            <a:t>аспирантура</a:t>
          </a:r>
        </a:p>
      </dsp:txBody>
      <dsp:txXfrm>
        <a:off x="4579433" y="4084762"/>
        <a:ext cx="1060309" cy="689201"/>
      </dsp:txXfrm>
    </dsp:sp>
    <dsp:sp modelId="{5715C28C-B7FB-4102-8D75-CBDDBE2810C4}">
      <dsp:nvSpPr>
        <dsp:cNvPr id="0" name=""/>
        <dsp:cNvSpPr/>
      </dsp:nvSpPr>
      <dsp:spPr>
        <a:xfrm>
          <a:off x="1029854" y="349629"/>
          <a:ext cx="4779705" cy="4779705"/>
        </a:xfrm>
        <a:custGeom>
          <a:avLst/>
          <a:gdLst/>
          <a:ahLst/>
          <a:cxnLst/>
          <a:rect l="0" t="0" r="0" b="0"/>
          <a:pathLst>
            <a:path>
              <a:moveTo>
                <a:pt x="3637095" y="4428425"/>
              </a:moveTo>
              <a:arcTo wR="2389852" hR="2389852" stAng="3512448" swAng="11072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67085-C138-4364-8D56-B13877241E06}">
      <dsp:nvSpPr>
        <dsp:cNvPr id="0" name=""/>
        <dsp:cNvSpPr/>
      </dsp:nvSpPr>
      <dsp:spPr>
        <a:xfrm>
          <a:off x="2889552" y="4784734"/>
          <a:ext cx="1060309" cy="689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/>
            <a:t>Инновационная исследовательская деятельность</a:t>
          </a:r>
        </a:p>
      </dsp:txBody>
      <dsp:txXfrm>
        <a:off x="2889552" y="4784734"/>
        <a:ext cx="1060309" cy="689201"/>
      </dsp:txXfrm>
    </dsp:sp>
    <dsp:sp modelId="{31C28903-E6A2-4EDE-B6F1-B0081441B4AB}">
      <dsp:nvSpPr>
        <dsp:cNvPr id="0" name=""/>
        <dsp:cNvSpPr/>
      </dsp:nvSpPr>
      <dsp:spPr>
        <a:xfrm>
          <a:off x="1029854" y="349629"/>
          <a:ext cx="4779705" cy="4779705"/>
        </a:xfrm>
        <a:custGeom>
          <a:avLst/>
          <a:gdLst/>
          <a:ahLst/>
          <a:cxnLst/>
          <a:rect l="0" t="0" r="0" b="0"/>
          <a:pathLst>
            <a:path>
              <a:moveTo>
                <a:pt x="1852076" y="4718412"/>
              </a:moveTo>
              <a:arcTo wR="2389852" hR="2389852" stAng="6180260" swAng="11072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F45A2-84F2-456C-858C-99B31062BE1C}">
      <dsp:nvSpPr>
        <dsp:cNvPr id="0" name=""/>
        <dsp:cNvSpPr/>
      </dsp:nvSpPr>
      <dsp:spPr>
        <a:xfrm>
          <a:off x="1199671" y="4084762"/>
          <a:ext cx="1060309" cy="689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/>
            <a:t>Конференции</a:t>
          </a:r>
          <a:r>
            <a:rPr lang="ru-RU" sz="700" b="1" kern="1200" dirty="0">
              <a:solidFill>
                <a:srgbClr val="010000"/>
              </a:solidFill>
            </a:rPr>
            <a:t/>
          </a:r>
          <a:br>
            <a:rPr lang="ru-RU" sz="700" b="1" kern="1200" dirty="0">
              <a:solidFill>
                <a:srgbClr val="010000"/>
              </a:solidFill>
            </a:rPr>
          </a:br>
          <a:r>
            <a:rPr lang="ru-RU" sz="700" b="1" kern="1200" dirty="0"/>
            <a:t>круглые столы</a:t>
          </a:r>
          <a:br>
            <a:rPr lang="ru-RU" sz="700" b="1" kern="1200" dirty="0"/>
          </a:br>
          <a:r>
            <a:rPr lang="ru-RU" sz="700" b="1" kern="1200" dirty="0"/>
            <a:t>семинары</a:t>
          </a:r>
        </a:p>
      </dsp:txBody>
      <dsp:txXfrm>
        <a:off x="1199671" y="4084762"/>
        <a:ext cx="1060309" cy="689201"/>
      </dsp:txXfrm>
    </dsp:sp>
    <dsp:sp modelId="{D140DC19-1F4A-4FA8-96B7-D622BBB20B70}">
      <dsp:nvSpPr>
        <dsp:cNvPr id="0" name=""/>
        <dsp:cNvSpPr/>
      </dsp:nvSpPr>
      <dsp:spPr>
        <a:xfrm>
          <a:off x="1029854" y="349629"/>
          <a:ext cx="4779705" cy="4779705"/>
        </a:xfrm>
        <a:custGeom>
          <a:avLst/>
          <a:gdLst/>
          <a:ahLst/>
          <a:cxnLst/>
          <a:rect l="0" t="0" r="0" b="0"/>
          <a:pathLst>
            <a:path>
              <a:moveTo>
                <a:pt x="408576" y="3726243"/>
              </a:moveTo>
              <a:arcTo wR="2389852" hR="2389852" stAng="8759995" swAng="15271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43296-1D9F-4BEA-AB67-9B330D75D34B}">
      <dsp:nvSpPr>
        <dsp:cNvPr id="0" name=""/>
        <dsp:cNvSpPr/>
      </dsp:nvSpPr>
      <dsp:spPr>
        <a:xfrm>
          <a:off x="499699" y="2394881"/>
          <a:ext cx="1060309" cy="689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/>
            <a:t>Курсы повышения квалификации</a:t>
          </a:r>
        </a:p>
      </dsp:txBody>
      <dsp:txXfrm>
        <a:off x="499699" y="2394881"/>
        <a:ext cx="1060309" cy="689201"/>
      </dsp:txXfrm>
    </dsp:sp>
    <dsp:sp modelId="{5945E53F-17CC-4917-A3D6-623A4090080D}">
      <dsp:nvSpPr>
        <dsp:cNvPr id="0" name=""/>
        <dsp:cNvSpPr/>
      </dsp:nvSpPr>
      <dsp:spPr>
        <a:xfrm>
          <a:off x="1029854" y="349629"/>
          <a:ext cx="4779705" cy="4779705"/>
        </a:xfrm>
        <a:custGeom>
          <a:avLst/>
          <a:gdLst/>
          <a:ahLst/>
          <a:cxnLst/>
          <a:rect l="0" t="0" r="0" b="0"/>
          <a:pathLst>
            <a:path>
              <a:moveTo>
                <a:pt x="26547" y="2034629"/>
              </a:moveTo>
              <a:arcTo wR="2389852" hR="2389852" stAng="11312881" swAng="15271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D02D0-2CB1-46A6-BFE7-7C23EECD3238}">
      <dsp:nvSpPr>
        <dsp:cNvPr id="0" name=""/>
        <dsp:cNvSpPr/>
      </dsp:nvSpPr>
      <dsp:spPr>
        <a:xfrm>
          <a:off x="1199671" y="705000"/>
          <a:ext cx="1060309" cy="689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/>
            <a:t>Профессиональные педагогические конкурсы</a:t>
          </a:r>
        </a:p>
      </dsp:txBody>
      <dsp:txXfrm>
        <a:off x="1199671" y="705000"/>
        <a:ext cx="1060309" cy="689201"/>
      </dsp:txXfrm>
    </dsp:sp>
    <dsp:sp modelId="{B1FA4A72-86FF-46CA-9560-94DA20D13CA6}">
      <dsp:nvSpPr>
        <dsp:cNvPr id="0" name=""/>
        <dsp:cNvSpPr/>
      </dsp:nvSpPr>
      <dsp:spPr>
        <a:xfrm>
          <a:off x="1029854" y="349629"/>
          <a:ext cx="4779705" cy="4779705"/>
        </a:xfrm>
        <a:custGeom>
          <a:avLst/>
          <a:gdLst/>
          <a:ahLst/>
          <a:cxnLst/>
          <a:rect l="0" t="0" r="0" b="0"/>
          <a:pathLst>
            <a:path>
              <a:moveTo>
                <a:pt x="1142609" y="351279"/>
              </a:moveTo>
              <a:arcTo wR="2389852" hR="2389852" stAng="14312448" swAng="11072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8AF03C-A3DD-4FEB-ACD0-5B6860167F1C}">
      <dsp:nvSpPr>
        <dsp:cNvPr id="0" name=""/>
        <dsp:cNvSpPr/>
      </dsp:nvSpPr>
      <dsp:spPr>
        <a:xfrm>
          <a:off x="0" y="0"/>
          <a:ext cx="2174489" cy="42244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Уровень организации</a:t>
          </a:r>
        </a:p>
      </dsp:txBody>
      <dsp:txXfrm>
        <a:off x="0" y="0"/>
        <a:ext cx="2174489" cy="1267335"/>
      </dsp:txXfrm>
    </dsp:sp>
    <dsp:sp modelId="{FB5E0DA8-BCFA-4E67-8C5C-67E81D407080}">
      <dsp:nvSpPr>
        <dsp:cNvPr id="0" name=""/>
        <dsp:cNvSpPr/>
      </dsp:nvSpPr>
      <dsp:spPr>
        <a:xfrm>
          <a:off x="217448" y="1267439"/>
          <a:ext cx="1739591" cy="615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Город</a:t>
          </a:r>
        </a:p>
      </dsp:txBody>
      <dsp:txXfrm>
        <a:off x="217448" y="1267439"/>
        <a:ext cx="1739591" cy="615412"/>
      </dsp:txXfrm>
    </dsp:sp>
    <dsp:sp modelId="{2FB927D4-74FB-4644-84CC-2BB8FAD31A5B}">
      <dsp:nvSpPr>
        <dsp:cNvPr id="0" name=""/>
        <dsp:cNvSpPr/>
      </dsp:nvSpPr>
      <dsp:spPr>
        <a:xfrm>
          <a:off x="217448" y="1977530"/>
          <a:ext cx="1739591" cy="615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Район</a:t>
          </a:r>
        </a:p>
      </dsp:txBody>
      <dsp:txXfrm>
        <a:off x="217448" y="1977530"/>
        <a:ext cx="1739591" cy="615412"/>
      </dsp:txXfrm>
    </dsp:sp>
    <dsp:sp modelId="{76F39736-139C-462C-9921-8F69E1576E84}">
      <dsp:nvSpPr>
        <dsp:cNvPr id="0" name=""/>
        <dsp:cNvSpPr/>
      </dsp:nvSpPr>
      <dsp:spPr>
        <a:xfrm>
          <a:off x="217448" y="2687622"/>
          <a:ext cx="1739591" cy="615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ДДТ</a:t>
          </a:r>
        </a:p>
      </dsp:txBody>
      <dsp:txXfrm>
        <a:off x="217448" y="2687622"/>
        <a:ext cx="1739591" cy="615412"/>
      </dsp:txXfrm>
    </dsp:sp>
    <dsp:sp modelId="{F4D92868-3BAC-4B74-AC88-424F930C0C11}">
      <dsp:nvSpPr>
        <dsp:cNvPr id="0" name=""/>
        <dsp:cNvSpPr/>
      </dsp:nvSpPr>
      <dsp:spPr>
        <a:xfrm>
          <a:off x="217448" y="3397714"/>
          <a:ext cx="1739591" cy="615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Педагог</a:t>
          </a:r>
        </a:p>
      </dsp:txBody>
      <dsp:txXfrm>
        <a:off x="217448" y="3397714"/>
        <a:ext cx="1739591" cy="6154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8AF03C-A3DD-4FEB-ACD0-5B6860167F1C}">
      <dsp:nvSpPr>
        <dsp:cNvPr id="0" name=""/>
        <dsp:cNvSpPr/>
      </dsp:nvSpPr>
      <dsp:spPr>
        <a:xfrm>
          <a:off x="0" y="0"/>
          <a:ext cx="2174489" cy="42244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/>
            <a:t>Уровни управления</a:t>
          </a:r>
        </a:p>
      </dsp:txBody>
      <dsp:txXfrm>
        <a:off x="0" y="0"/>
        <a:ext cx="2174489" cy="1267335"/>
      </dsp:txXfrm>
    </dsp:sp>
    <dsp:sp modelId="{FB5E0DA8-BCFA-4E67-8C5C-67E81D407080}">
      <dsp:nvSpPr>
        <dsp:cNvPr id="0" name=""/>
        <dsp:cNvSpPr/>
      </dsp:nvSpPr>
      <dsp:spPr>
        <a:xfrm>
          <a:off x="217448" y="1267696"/>
          <a:ext cx="1739591" cy="829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Стратегический</a:t>
          </a:r>
        </a:p>
      </dsp:txBody>
      <dsp:txXfrm>
        <a:off x="217448" y="1267696"/>
        <a:ext cx="1739591" cy="829935"/>
      </dsp:txXfrm>
    </dsp:sp>
    <dsp:sp modelId="{2FB927D4-74FB-4644-84CC-2BB8FAD31A5B}">
      <dsp:nvSpPr>
        <dsp:cNvPr id="0" name=""/>
        <dsp:cNvSpPr/>
      </dsp:nvSpPr>
      <dsp:spPr>
        <a:xfrm>
          <a:off x="217448" y="2225315"/>
          <a:ext cx="1739591" cy="829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Тактический</a:t>
          </a:r>
        </a:p>
      </dsp:txBody>
      <dsp:txXfrm>
        <a:off x="217448" y="2225315"/>
        <a:ext cx="1739591" cy="829935"/>
      </dsp:txXfrm>
    </dsp:sp>
    <dsp:sp modelId="{76F39736-139C-462C-9921-8F69E1576E84}">
      <dsp:nvSpPr>
        <dsp:cNvPr id="0" name=""/>
        <dsp:cNvSpPr/>
      </dsp:nvSpPr>
      <dsp:spPr>
        <a:xfrm>
          <a:off x="217448" y="3182933"/>
          <a:ext cx="1739591" cy="829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Оперативный</a:t>
          </a:r>
        </a:p>
      </dsp:txBody>
      <dsp:txXfrm>
        <a:off x="217448" y="3182933"/>
        <a:ext cx="1739591" cy="8299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3FFEA8-4263-4B10-A641-3B5202B12A9B}">
      <dsp:nvSpPr>
        <dsp:cNvPr id="0" name=""/>
        <dsp:cNvSpPr/>
      </dsp:nvSpPr>
      <dsp:spPr>
        <a:xfrm>
          <a:off x="1419" y="0"/>
          <a:ext cx="3689621" cy="56090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Проблемные зоны</a:t>
          </a:r>
        </a:p>
      </dsp:txBody>
      <dsp:txXfrm>
        <a:off x="1419" y="0"/>
        <a:ext cx="3689621" cy="1682718"/>
      </dsp:txXfrm>
    </dsp:sp>
    <dsp:sp modelId="{2AC8351E-330E-4CFA-AA7D-9DAD382BE2DB}">
      <dsp:nvSpPr>
        <dsp:cNvPr id="0" name=""/>
        <dsp:cNvSpPr/>
      </dsp:nvSpPr>
      <dsp:spPr>
        <a:xfrm>
          <a:off x="370381" y="1682855"/>
          <a:ext cx="2951697" cy="817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/>
            <a:t>Современная нормативно-правовая база системы ДОД</a:t>
          </a:r>
        </a:p>
      </dsp:txBody>
      <dsp:txXfrm>
        <a:off x="370381" y="1682855"/>
        <a:ext cx="2951697" cy="817121"/>
      </dsp:txXfrm>
    </dsp:sp>
    <dsp:sp modelId="{519D0046-425E-4865-9CE3-E92CCF2B0F1A}">
      <dsp:nvSpPr>
        <dsp:cNvPr id="0" name=""/>
        <dsp:cNvSpPr/>
      </dsp:nvSpPr>
      <dsp:spPr>
        <a:xfrm>
          <a:off x="370381" y="2625687"/>
          <a:ext cx="2951697" cy="817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/>
            <a:t>Документация педагогов</a:t>
          </a:r>
        </a:p>
      </dsp:txBody>
      <dsp:txXfrm>
        <a:off x="370381" y="2625687"/>
        <a:ext cx="2951697" cy="817121"/>
      </dsp:txXfrm>
    </dsp:sp>
    <dsp:sp modelId="{F92709D7-130E-4C58-A50E-E1859916258A}">
      <dsp:nvSpPr>
        <dsp:cNvPr id="0" name=""/>
        <dsp:cNvSpPr/>
      </dsp:nvSpPr>
      <dsp:spPr>
        <a:xfrm>
          <a:off x="370381" y="3568519"/>
          <a:ext cx="2951697" cy="817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/>
            <a:t>Современные информационно-коммуникативные технологии в образовательном процессе</a:t>
          </a:r>
        </a:p>
      </dsp:txBody>
      <dsp:txXfrm>
        <a:off x="370381" y="3568519"/>
        <a:ext cx="2951697" cy="817121"/>
      </dsp:txXfrm>
    </dsp:sp>
    <dsp:sp modelId="{0783D486-6EDD-475D-8938-4DC8D4F10DD9}">
      <dsp:nvSpPr>
        <dsp:cNvPr id="0" name=""/>
        <dsp:cNvSpPr/>
      </dsp:nvSpPr>
      <dsp:spPr>
        <a:xfrm>
          <a:off x="370381" y="4511351"/>
          <a:ext cx="2951697" cy="817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/>
            <a:t>Психолого-педагогические аспекты деятельности ПДОД</a:t>
          </a:r>
        </a:p>
      </dsp:txBody>
      <dsp:txXfrm>
        <a:off x="370381" y="4511351"/>
        <a:ext cx="2951697" cy="817121"/>
      </dsp:txXfrm>
    </dsp:sp>
    <dsp:sp modelId="{B16FF14C-5B5A-4748-B9F4-2016295B29B3}">
      <dsp:nvSpPr>
        <dsp:cNvPr id="0" name=""/>
        <dsp:cNvSpPr/>
      </dsp:nvSpPr>
      <dsp:spPr>
        <a:xfrm>
          <a:off x="3967762" y="0"/>
          <a:ext cx="3689621" cy="56090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Пути решения</a:t>
          </a:r>
        </a:p>
      </dsp:txBody>
      <dsp:txXfrm>
        <a:off x="3967762" y="0"/>
        <a:ext cx="3689621" cy="1682718"/>
      </dsp:txXfrm>
    </dsp:sp>
    <dsp:sp modelId="{B3D2208D-B222-4F9E-ABA9-F7FE68C1B724}">
      <dsp:nvSpPr>
        <dsp:cNvPr id="0" name=""/>
        <dsp:cNvSpPr/>
      </dsp:nvSpPr>
      <dsp:spPr>
        <a:xfrm>
          <a:off x="4336724" y="1683780"/>
          <a:ext cx="2951697" cy="648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Внешние образовательные ресурсы: профессиональная переподготовка, курсы повышения квалификации, семинары, вебинары</a:t>
          </a:r>
        </a:p>
      </dsp:txBody>
      <dsp:txXfrm>
        <a:off x="4336724" y="1683780"/>
        <a:ext cx="2951697" cy="648890"/>
      </dsp:txXfrm>
    </dsp:sp>
    <dsp:sp modelId="{E656245A-AE45-48B8-85AB-70627DEF752D}">
      <dsp:nvSpPr>
        <dsp:cNvPr id="0" name=""/>
        <dsp:cNvSpPr/>
      </dsp:nvSpPr>
      <dsp:spPr>
        <a:xfrm>
          <a:off x="4336724" y="2432499"/>
          <a:ext cx="2951697" cy="648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Внутренние образовательные ресурсы:</a:t>
          </a:r>
          <a:br>
            <a:rPr lang="ru-RU" sz="900" kern="1200" dirty="0"/>
          </a:br>
          <a:r>
            <a:rPr lang="ru-RU" sz="900" kern="1200" dirty="0"/>
            <a:t>мероприятия программы внутрифирменного обучения, наставничество, методическое сопровождение</a:t>
          </a:r>
        </a:p>
      </dsp:txBody>
      <dsp:txXfrm>
        <a:off x="4336724" y="2432499"/>
        <a:ext cx="2951697" cy="648890"/>
      </dsp:txXfrm>
    </dsp:sp>
    <dsp:sp modelId="{E753D051-59CB-40D0-B246-2622AC350FDF}">
      <dsp:nvSpPr>
        <dsp:cNvPr id="0" name=""/>
        <dsp:cNvSpPr/>
      </dsp:nvSpPr>
      <dsp:spPr>
        <a:xfrm>
          <a:off x="4336724" y="3181219"/>
          <a:ext cx="2951697" cy="648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Центр развития дополнительного образования Красносельского района</a:t>
          </a:r>
        </a:p>
      </dsp:txBody>
      <dsp:txXfrm>
        <a:off x="4336724" y="3181219"/>
        <a:ext cx="2951697" cy="648890"/>
      </dsp:txXfrm>
    </dsp:sp>
    <dsp:sp modelId="{BAC73EC1-CE7D-4276-8508-3EF3A00E10C9}">
      <dsp:nvSpPr>
        <dsp:cNvPr id="0" name=""/>
        <dsp:cNvSpPr/>
      </dsp:nvSpPr>
      <dsp:spPr>
        <a:xfrm>
          <a:off x="4336724" y="3929938"/>
          <a:ext cx="2951697" cy="648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Материалы сайта ДДТ</a:t>
          </a:r>
          <a:br>
            <a:rPr lang="ru-RU" sz="900" kern="1200" dirty="0"/>
          </a:br>
          <a:r>
            <a:rPr lang="ru-RU" sz="900" kern="1200" dirty="0"/>
            <a:t> (дистанционное обучение)</a:t>
          </a:r>
        </a:p>
      </dsp:txBody>
      <dsp:txXfrm>
        <a:off x="4336724" y="3929938"/>
        <a:ext cx="2951697" cy="648890"/>
      </dsp:txXfrm>
    </dsp:sp>
    <dsp:sp modelId="{E6FB8FAB-6EC3-4543-BCA4-99CC2DD262F5}">
      <dsp:nvSpPr>
        <dsp:cNvPr id="0" name=""/>
        <dsp:cNvSpPr/>
      </dsp:nvSpPr>
      <dsp:spPr>
        <a:xfrm>
          <a:off x="4336724" y="4678658"/>
          <a:ext cx="2951697" cy="648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СМИ ДДТ</a:t>
          </a:r>
        </a:p>
      </dsp:txBody>
      <dsp:txXfrm>
        <a:off x="4336724" y="4678658"/>
        <a:ext cx="2951697" cy="648890"/>
      </dsp:txXfrm>
    </dsp:sp>
    <dsp:sp modelId="{6FE8ADDB-B461-4B6C-919D-68A20CDFF1BD}">
      <dsp:nvSpPr>
        <dsp:cNvPr id="0" name=""/>
        <dsp:cNvSpPr/>
      </dsp:nvSpPr>
      <dsp:spPr>
        <a:xfrm>
          <a:off x="7934105" y="0"/>
          <a:ext cx="3689621" cy="56090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Прогнозируемый результат</a:t>
          </a:r>
        </a:p>
      </dsp:txBody>
      <dsp:txXfrm>
        <a:off x="7934105" y="0"/>
        <a:ext cx="3689621" cy="1682718"/>
      </dsp:txXfrm>
    </dsp:sp>
    <dsp:sp modelId="{0FF80FEC-8B2B-4A3D-A64E-464412DD29FF}">
      <dsp:nvSpPr>
        <dsp:cNvPr id="0" name=""/>
        <dsp:cNvSpPr/>
      </dsp:nvSpPr>
      <dsp:spPr>
        <a:xfrm>
          <a:off x="8303067" y="1686142"/>
          <a:ext cx="2951697" cy="45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Проведены открытые занятия</a:t>
          </a:r>
        </a:p>
      </dsp:txBody>
      <dsp:txXfrm>
        <a:off x="8303067" y="1686142"/>
        <a:ext cx="2951697" cy="459296"/>
      </dsp:txXfrm>
    </dsp:sp>
    <dsp:sp modelId="{A10A90DC-CD41-4317-AC4E-ECF2F4A1D6A7}">
      <dsp:nvSpPr>
        <dsp:cNvPr id="0" name=""/>
        <dsp:cNvSpPr/>
      </dsp:nvSpPr>
      <dsp:spPr>
        <a:xfrm>
          <a:off x="8303067" y="2216100"/>
          <a:ext cx="2951697" cy="45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Аттестация на квалификационную категорию</a:t>
          </a:r>
        </a:p>
      </dsp:txBody>
      <dsp:txXfrm>
        <a:off x="8303067" y="2216100"/>
        <a:ext cx="2951697" cy="459296"/>
      </dsp:txXfrm>
    </dsp:sp>
    <dsp:sp modelId="{C8AE1185-9C64-4407-A96A-D0CB806A8AAB}">
      <dsp:nvSpPr>
        <dsp:cNvPr id="0" name=""/>
        <dsp:cNvSpPr/>
      </dsp:nvSpPr>
      <dsp:spPr>
        <a:xfrm>
          <a:off x="8303067" y="2746058"/>
          <a:ext cx="2951697" cy="45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Написание/корректировка образовательной программы</a:t>
          </a:r>
        </a:p>
      </dsp:txBody>
      <dsp:txXfrm>
        <a:off x="8303067" y="2746058"/>
        <a:ext cx="2951697" cy="459296"/>
      </dsp:txXfrm>
    </dsp:sp>
    <dsp:sp modelId="{6991918C-EAFC-46AE-956C-F77884FC588D}">
      <dsp:nvSpPr>
        <dsp:cNvPr id="0" name=""/>
        <dsp:cNvSpPr/>
      </dsp:nvSpPr>
      <dsp:spPr>
        <a:xfrm>
          <a:off x="8303067" y="3276015"/>
          <a:ext cx="2951697" cy="45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Создание/корректировка ЭОР, диагностических материалов к ОП</a:t>
          </a:r>
        </a:p>
      </dsp:txBody>
      <dsp:txXfrm>
        <a:off x="8303067" y="3276015"/>
        <a:ext cx="2951697" cy="459296"/>
      </dsp:txXfrm>
    </dsp:sp>
    <dsp:sp modelId="{862DE067-BF78-4627-9BAE-D2A00A86D4C3}">
      <dsp:nvSpPr>
        <dsp:cNvPr id="0" name=""/>
        <dsp:cNvSpPr/>
      </dsp:nvSpPr>
      <dsp:spPr>
        <a:xfrm>
          <a:off x="8303067" y="3805973"/>
          <a:ext cx="2951697" cy="45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Участие в педагогических конкурсах</a:t>
          </a:r>
        </a:p>
      </dsp:txBody>
      <dsp:txXfrm>
        <a:off x="8303067" y="3805973"/>
        <a:ext cx="2951697" cy="459296"/>
      </dsp:txXfrm>
    </dsp:sp>
    <dsp:sp modelId="{1EED8677-FE77-48F1-9026-C277EF74E514}">
      <dsp:nvSpPr>
        <dsp:cNvPr id="0" name=""/>
        <dsp:cNvSpPr/>
      </dsp:nvSpPr>
      <dsp:spPr>
        <a:xfrm>
          <a:off x="8303067" y="4335931"/>
          <a:ext cx="2951697" cy="45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Выступления на конференциях различного уровня</a:t>
          </a:r>
        </a:p>
      </dsp:txBody>
      <dsp:txXfrm>
        <a:off x="8303067" y="4335931"/>
        <a:ext cx="2951697" cy="459296"/>
      </dsp:txXfrm>
    </dsp:sp>
    <dsp:sp modelId="{3975B58E-2B65-4C23-9C2A-C7B07292A6DC}">
      <dsp:nvSpPr>
        <dsp:cNvPr id="0" name=""/>
        <dsp:cNvSpPr/>
      </dsp:nvSpPr>
      <dsp:spPr>
        <a:xfrm>
          <a:off x="8303067" y="4865889"/>
          <a:ext cx="2951697" cy="45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Публикации в СМИ различного уровня и т.д.</a:t>
          </a:r>
        </a:p>
      </dsp:txBody>
      <dsp:txXfrm>
        <a:off x="8303067" y="4865889"/>
        <a:ext cx="2951697" cy="45929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52C8B6-2C80-4201-B673-B40CD58B4BFB}">
      <dsp:nvSpPr>
        <dsp:cNvPr id="0" name=""/>
        <dsp:cNvSpPr/>
      </dsp:nvSpPr>
      <dsp:spPr>
        <a:xfrm rot="5400000">
          <a:off x="-136038" y="136988"/>
          <a:ext cx="906921" cy="6348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5400000">
        <a:off x="-136038" y="136988"/>
        <a:ext cx="906921" cy="634844"/>
      </dsp:txXfrm>
    </dsp:sp>
    <dsp:sp modelId="{9F1B6D2C-C587-4AA8-978D-A465E617A1F5}">
      <dsp:nvSpPr>
        <dsp:cNvPr id="0" name=""/>
        <dsp:cNvSpPr/>
      </dsp:nvSpPr>
      <dsp:spPr>
        <a:xfrm rot="5400000">
          <a:off x="3327329" y="-2691533"/>
          <a:ext cx="589498" cy="5974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 результате проведения диагностических мероприятий выявлены профессиональные дефициты сотрудников различного уровня квалификации, определены  их «точки роста» в профессиональной сфере, готовность к профессиональному росту и обмену опытом </a:t>
          </a:r>
          <a:endParaRPr lang="ru-RU" sz="1000" kern="1200" dirty="0"/>
        </a:p>
      </dsp:txBody>
      <dsp:txXfrm rot="5400000">
        <a:off x="3327329" y="-2691533"/>
        <a:ext cx="589498" cy="5974468"/>
      </dsp:txXfrm>
    </dsp:sp>
    <dsp:sp modelId="{7BC62FB0-9857-4634-BC32-2F7B26138EE8}">
      <dsp:nvSpPr>
        <dsp:cNvPr id="0" name=""/>
        <dsp:cNvSpPr/>
      </dsp:nvSpPr>
      <dsp:spPr>
        <a:xfrm rot="5400000">
          <a:off x="-136038" y="945824"/>
          <a:ext cx="906921" cy="634844"/>
        </a:xfrm>
        <a:prstGeom prst="chevron">
          <a:avLst/>
        </a:prstGeom>
        <a:solidFill>
          <a:schemeClr val="accent2">
            <a:hueOff val="925805"/>
            <a:satOff val="308"/>
            <a:lumOff val="-2353"/>
            <a:alphaOff val="0"/>
          </a:schemeClr>
        </a:solidFill>
        <a:ln w="12700" cap="flat" cmpd="sng" algn="ctr">
          <a:solidFill>
            <a:schemeClr val="accent2">
              <a:hueOff val="925805"/>
              <a:satOff val="308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5400000">
        <a:off x="-136038" y="945824"/>
        <a:ext cx="906921" cy="634844"/>
      </dsp:txXfrm>
    </dsp:sp>
    <dsp:sp modelId="{8F837513-301F-4F56-96F0-AF586106D70C}">
      <dsp:nvSpPr>
        <dsp:cNvPr id="0" name=""/>
        <dsp:cNvSpPr/>
      </dsp:nvSpPr>
      <dsp:spPr>
        <a:xfrm rot="5400000">
          <a:off x="3327329" y="-1882698"/>
          <a:ext cx="589498" cy="5974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925805"/>
              <a:satOff val="308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разработана система планирования и сопровождения индивидуальных маршрутов непрерывного профессионального образования и повышения квалификации педагогических кадров учреждения</a:t>
          </a:r>
          <a:endParaRPr lang="ru-RU" sz="1000" kern="1200" dirty="0"/>
        </a:p>
      </dsp:txBody>
      <dsp:txXfrm rot="5400000">
        <a:off x="3327329" y="-1882698"/>
        <a:ext cx="589498" cy="5974468"/>
      </dsp:txXfrm>
    </dsp:sp>
    <dsp:sp modelId="{640F10D6-36B5-4BAF-9087-CDCDC37ABF58}">
      <dsp:nvSpPr>
        <dsp:cNvPr id="0" name=""/>
        <dsp:cNvSpPr/>
      </dsp:nvSpPr>
      <dsp:spPr>
        <a:xfrm rot="5400000">
          <a:off x="-136038" y="1754659"/>
          <a:ext cx="906921" cy="634844"/>
        </a:xfrm>
        <a:prstGeom prst="chevron">
          <a:avLst/>
        </a:prstGeom>
        <a:solidFill>
          <a:schemeClr val="accent2">
            <a:hueOff val="1851609"/>
            <a:satOff val="616"/>
            <a:lumOff val="-4706"/>
            <a:alphaOff val="0"/>
          </a:schemeClr>
        </a:solidFill>
        <a:ln w="12700" cap="flat" cmpd="sng" algn="ctr">
          <a:solidFill>
            <a:schemeClr val="accent2">
              <a:hueOff val="1851609"/>
              <a:satOff val="616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36038" y="1754659"/>
        <a:ext cx="906921" cy="634844"/>
      </dsp:txXfrm>
    </dsp:sp>
    <dsp:sp modelId="{4DBF30B8-FF3D-4C4D-A833-387303C01186}">
      <dsp:nvSpPr>
        <dsp:cNvPr id="0" name=""/>
        <dsp:cNvSpPr/>
      </dsp:nvSpPr>
      <dsp:spPr>
        <a:xfrm rot="5400000">
          <a:off x="3327329" y="-1073862"/>
          <a:ext cx="589498" cy="5974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851609"/>
              <a:satOff val="616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 err="1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модернизированы методический кабинет и сайт учреждения, как единый информационно-методический центр сопровождения педагога</a:t>
          </a:r>
          <a:endParaRPr lang="ru-RU" sz="1000" kern="1200" dirty="0"/>
        </a:p>
      </dsp:txBody>
      <dsp:txXfrm rot="5400000">
        <a:off x="3327329" y="-1073862"/>
        <a:ext cx="589498" cy="5974468"/>
      </dsp:txXfrm>
    </dsp:sp>
    <dsp:sp modelId="{66F648EF-F6BD-47A8-8B0B-1426785BB62E}">
      <dsp:nvSpPr>
        <dsp:cNvPr id="0" name=""/>
        <dsp:cNvSpPr/>
      </dsp:nvSpPr>
      <dsp:spPr>
        <a:xfrm rot="5400000">
          <a:off x="-136038" y="2563495"/>
          <a:ext cx="906921" cy="634844"/>
        </a:xfrm>
        <a:prstGeom prst="chevron">
          <a:avLst/>
        </a:prstGeom>
        <a:solidFill>
          <a:schemeClr val="accent2">
            <a:hueOff val="2777414"/>
            <a:satOff val="925"/>
            <a:lumOff val="-7059"/>
            <a:alphaOff val="0"/>
          </a:schemeClr>
        </a:solidFill>
        <a:ln w="12700" cap="flat" cmpd="sng" algn="ctr">
          <a:solidFill>
            <a:schemeClr val="accent2">
              <a:hueOff val="2777414"/>
              <a:satOff val="925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5400000">
        <a:off x="-136038" y="2563495"/>
        <a:ext cx="906921" cy="634844"/>
      </dsp:txXfrm>
    </dsp:sp>
    <dsp:sp modelId="{F4736963-E60F-4643-BAE2-DB0144A11CB5}">
      <dsp:nvSpPr>
        <dsp:cNvPr id="0" name=""/>
        <dsp:cNvSpPr/>
      </dsp:nvSpPr>
      <dsp:spPr>
        <a:xfrm rot="5400000">
          <a:off x="3327329" y="-265027"/>
          <a:ext cx="589498" cy="5974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777414"/>
              <a:satOff val="925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 err="1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созданы условия для непрерывного развития потенциала современного педагога, повышение эффективности его профессиональной деятельности</a:t>
          </a:r>
          <a:endParaRPr lang="ru-RU" sz="1000" kern="1200" dirty="0"/>
        </a:p>
      </dsp:txBody>
      <dsp:txXfrm rot="5400000">
        <a:off x="3327329" y="-265027"/>
        <a:ext cx="589498" cy="5974468"/>
      </dsp:txXfrm>
    </dsp:sp>
    <dsp:sp modelId="{0342D7D7-28F8-4A98-858C-D75A7EB000CD}">
      <dsp:nvSpPr>
        <dsp:cNvPr id="0" name=""/>
        <dsp:cNvSpPr/>
      </dsp:nvSpPr>
      <dsp:spPr>
        <a:xfrm rot="5400000">
          <a:off x="-136038" y="3372330"/>
          <a:ext cx="906921" cy="634844"/>
        </a:xfrm>
        <a:prstGeom prst="chevron">
          <a:avLst/>
        </a:prstGeom>
        <a:solidFill>
          <a:schemeClr val="accent2">
            <a:hueOff val="3703219"/>
            <a:satOff val="1233"/>
            <a:lumOff val="-9412"/>
            <a:alphaOff val="0"/>
          </a:schemeClr>
        </a:solidFill>
        <a:ln w="12700" cap="flat" cmpd="sng" algn="ctr">
          <a:solidFill>
            <a:schemeClr val="accent2">
              <a:hueOff val="3703219"/>
              <a:satOff val="1233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err="1"/>
        </a:p>
      </dsp:txBody>
      <dsp:txXfrm rot="5400000">
        <a:off x="-136038" y="3372330"/>
        <a:ext cx="906921" cy="634844"/>
      </dsp:txXfrm>
    </dsp:sp>
    <dsp:sp modelId="{EEDEE668-DD41-407C-BCE3-733A7F2BD431}">
      <dsp:nvSpPr>
        <dsp:cNvPr id="0" name=""/>
        <dsp:cNvSpPr/>
      </dsp:nvSpPr>
      <dsp:spPr>
        <a:xfrm rot="5400000">
          <a:off x="3327329" y="543807"/>
          <a:ext cx="589498" cy="5974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3703219"/>
              <a:satOff val="1233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разработана система мотивации сотрудников к непрерывному </a:t>
          </a:r>
          <a:r>
            <a:rPr lang="ru-RU" sz="1000" kern="1200" dirty="0" smtClean="0"/>
            <a:t>повышению квалификации и тиражированию  профессионального опыта</a:t>
          </a:r>
          <a:endParaRPr lang="ru-RU" sz="1000" kern="1200" dirty="0"/>
        </a:p>
      </dsp:txBody>
      <dsp:txXfrm rot="5400000">
        <a:off x="3327329" y="543807"/>
        <a:ext cx="589498" cy="5974468"/>
      </dsp:txXfrm>
    </dsp:sp>
    <dsp:sp modelId="{B333A8FB-60F6-496A-8577-FBCF32B096C7}">
      <dsp:nvSpPr>
        <dsp:cNvPr id="0" name=""/>
        <dsp:cNvSpPr/>
      </dsp:nvSpPr>
      <dsp:spPr>
        <a:xfrm rot="5400000">
          <a:off x="-136038" y="4181166"/>
          <a:ext cx="906921" cy="634844"/>
        </a:xfrm>
        <a:prstGeom prst="chevron">
          <a:avLst/>
        </a:prstGeom>
        <a:solidFill>
          <a:schemeClr val="accent2">
            <a:hueOff val="4629023"/>
            <a:satOff val="1541"/>
            <a:lumOff val="-11765"/>
            <a:alphaOff val="0"/>
          </a:schemeClr>
        </a:solidFill>
        <a:ln w="12700" cap="flat" cmpd="sng" algn="ctr">
          <a:solidFill>
            <a:schemeClr val="accent2">
              <a:hueOff val="4629023"/>
              <a:satOff val="1541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36038" y="4181166"/>
        <a:ext cx="906921" cy="634844"/>
      </dsp:txXfrm>
    </dsp:sp>
    <dsp:sp modelId="{5FA1B417-8AB6-4A96-888D-6612AAD3B2A8}">
      <dsp:nvSpPr>
        <dsp:cNvPr id="0" name=""/>
        <dsp:cNvSpPr/>
      </dsp:nvSpPr>
      <dsp:spPr>
        <a:xfrm rot="5400000">
          <a:off x="3327329" y="1352643"/>
          <a:ext cx="589498" cy="5974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4629023"/>
              <a:satOff val="1541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Педагоги стали победителями профессиональных конкурсов районного и городского уровней: «Сердце отдаю детям», «Открытое занятие в ДО», «Лучший педагог ДО Санкт-Петербурга» </a:t>
          </a:r>
          <a:endParaRPr lang="ru-RU" sz="1000" kern="1200" dirty="0"/>
        </a:p>
      </dsp:txBody>
      <dsp:txXfrm rot="5400000">
        <a:off x="3327329" y="1352643"/>
        <a:ext cx="589498" cy="5974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387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11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017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964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841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173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289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946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97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276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22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218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dtks.ru/prof_ros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reeform: Shape 60">
            <a:extLst>
              <a:ext uri="{FF2B5EF4-FFF2-40B4-BE49-F238E27FC236}">
                <a16:creationId xmlns:a16="http://schemas.microsoft.com/office/drawing/2014/main" xmlns="" id="{AE192E3E-68A9-4F36-936C-1C8D0B9EF1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57" name="Rectangle 62">
            <a:extLst>
              <a:ext uri="{FF2B5EF4-FFF2-40B4-BE49-F238E27FC236}">
                <a16:creationId xmlns:a16="http://schemas.microsoft.com/office/drawing/2014/main" xmlns="" id="{D2C59203-3788-4E03-B7CF-439D5C388A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656EBF5-696E-8DFA-667F-9530965C224B}"/>
              </a:ext>
            </a:extLst>
          </p:cNvPr>
          <p:cNvSpPr txBox="1"/>
          <p:nvPr/>
        </p:nvSpPr>
        <p:spPr>
          <a:xfrm>
            <a:off x="501216" y="1766792"/>
            <a:ext cx="7646904" cy="227866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 err="1">
                <a:latin typeface="+mj-lt"/>
                <a:ea typeface="+mj-ea"/>
                <a:cs typeface="+mj-cs"/>
              </a:rPr>
              <a:t>Программа</a:t>
            </a:r>
            <a:r>
              <a:rPr lang="en-US" sz="2800" b="1" dirty="0">
                <a:latin typeface="+mj-lt"/>
                <a:ea typeface="+mj-ea"/>
                <a:cs typeface="+mj-cs"/>
              </a:rPr>
              <a:t> </a:t>
            </a:r>
            <a:r>
              <a:rPr lang="en-US" sz="2800" b="1" dirty="0" err="1">
                <a:latin typeface="+mj-lt"/>
                <a:ea typeface="+mj-ea"/>
                <a:cs typeface="+mj-cs"/>
              </a:rPr>
              <a:t>внутрифирменного</a:t>
            </a:r>
            <a:r>
              <a:rPr lang="en-US" sz="2800" b="1" dirty="0"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atin typeface="+mj-lt"/>
                <a:ea typeface="+mj-ea"/>
                <a:cs typeface="+mj-cs"/>
              </a:rPr>
              <a:t>обучения</a:t>
            </a:r>
            <a:endParaRPr lang="en-US" sz="2800" b="1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effectLst/>
                <a:latin typeface="+mj-lt"/>
                <a:ea typeface="+mj-ea"/>
                <a:cs typeface="+mj-cs"/>
              </a:rPr>
              <a:t>«</a:t>
            </a:r>
            <a:r>
              <a:rPr lang="en-US" sz="2800" b="1" kern="1200" dirty="0" err="1">
                <a:effectLst/>
                <a:latin typeface="+mj-lt"/>
                <a:ea typeface="+mj-ea"/>
                <a:cs typeface="+mj-cs"/>
              </a:rPr>
              <a:t>Ступени</a:t>
            </a:r>
            <a:r>
              <a:rPr lang="en-US" sz="2800" b="1" kern="1200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effectLst/>
                <a:latin typeface="+mj-lt"/>
                <a:ea typeface="+mj-ea"/>
                <a:cs typeface="+mj-cs"/>
              </a:rPr>
              <a:t>профессионального</a:t>
            </a:r>
            <a:r>
              <a:rPr lang="en-US" sz="2800" b="1" kern="1200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effectLst/>
                <a:latin typeface="+mj-lt"/>
                <a:ea typeface="+mj-ea"/>
                <a:cs typeface="+mj-cs"/>
              </a:rPr>
              <a:t>роста</a:t>
            </a:r>
            <a:r>
              <a:rPr lang="en-US" sz="2800" b="1" kern="1200" dirty="0">
                <a:effectLst/>
                <a:latin typeface="+mj-lt"/>
                <a:ea typeface="+mj-ea"/>
                <a:cs typeface="+mj-cs"/>
              </a:rPr>
              <a:t>»</a:t>
            </a:r>
            <a:endParaRPr lang="en-US" sz="2800"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6777D8C-B544-6775-2C40-BC7CA6F760C9}"/>
              </a:ext>
            </a:extLst>
          </p:cNvPr>
          <p:cNvSpPr txBox="1"/>
          <p:nvPr/>
        </p:nvSpPr>
        <p:spPr>
          <a:xfrm>
            <a:off x="826460" y="4590876"/>
            <a:ext cx="5974222" cy="193539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200" dirty="0" err="1"/>
              <a:t>Разработчики</a:t>
            </a:r>
            <a:r>
              <a:rPr lang="en-US" sz="1200" dirty="0"/>
              <a:t>: </a:t>
            </a:r>
            <a:endParaRPr lang="ru-RU"/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200" dirty="0" err="1"/>
              <a:t>Иваник</a:t>
            </a:r>
            <a:r>
              <a:rPr lang="en-US" sz="1200" dirty="0"/>
              <a:t> М.Д., </a:t>
            </a:r>
            <a:r>
              <a:rPr lang="en-US" sz="1200" dirty="0" err="1"/>
              <a:t>директор</a:t>
            </a:r>
            <a:r>
              <a:rPr lang="en-US" sz="1200" dirty="0"/>
              <a:t> ГБУ ДО ДДТ </a:t>
            </a:r>
            <a:r>
              <a:rPr lang="en-US" sz="1200" dirty="0" err="1"/>
              <a:t>Красносельского</a:t>
            </a:r>
            <a:r>
              <a:rPr lang="en-US" sz="1200" dirty="0"/>
              <a:t> </a:t>
            </a:r>
            <a:r>
              <a:rPr lang="en-US" sz="1200" dirty="0" err="1"/>
              <a:t>района</a:t>
            </a:r>
            <a:r>
              <a:rPr lang="en-US" sz="1200" dirty="0"/>
              <a:t>, </a:t>
            </a:r>
            <a:br>
              <a:rPr lang="en-US" sz="1200" dirty="0"/>
            </a:br>
            <a:r>
              <a:rPr lang="en-US" sz="1200" dirty="0" err="1"/>
              <a:t>награждена</a:t>
            </a:r>
            <a:r>
              <a:rPr lang="en-US" sz="1200" dirty="0"/>
              <a:t> </a:t>
            </a:r>
            <a:r>
              <a:rPr lang="en-US" sz="1200" dirty="0" err="1"/>
              <a:t>знаком</a:t>
            </a:r>
            <a:r>
              <a:rPr lang="en-US" sz="1200" dirty="0"/>
              <a:t> "</a:t>
            </a:r>
            <a:r>
              <a:rPr lang="en-US" sz="1200" dirty="0" err="1"/>
              <a:t>За</a:t>
            </a:r>
            <a:r>
              <a:rPr lang="en-US" sz="1200" dirty="0"/>
              <a:t> </a:t>
            </a:r>
            <a:r>
              <a:rPr lang="en-US" sz="1200" dirty="0" err="1"/>
              <a:t>гуманизацию</a:t>
            </a:r>
            <a:r>
              <a:rPr lang="en-US" sz="1200" dirty="0"/>
              <a:t> </a:t>
            </a:r>
            <a:r>
              <a:rPr lang="en-US" sz="1200" dirty="0" err="1"/>
              <a:t>школы</a:t>
            </a:r>
            <a:r>
              <a:rPr lang="en-US" sz="1200" dirty="0"/>
              <a:t> </a:t>
            </a:r>
            <a:r>
              <a:rPr lang="en-US" sz="1200" dirty="0" err="1"/>
              <a:t>Санкт-Петербурга</a:t>
            </a:r>
            <a:r>
              <a:rPr lang="en-US" sz="1200" dirty="0"/>
              <a:t>"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200" dirty="0" err="1"/>
              <a:t>Сеничева</a:t>
            </a:r>
            <a:r>
              <a:rPr lang="en-US" sz="1200" dirty="0"/>
              <a:t> И.О., </a:t>
            </a:r>
            <a:r>
              <a:rPr lang="en-US" sz="1200" dirty="0" err="1"/>
              <a:t>зам.директора</a:t>
            </a:r>
            <a:r>
              <a:rPr lang="en-US" sz="1200" dirty="0"/>
              <a:t> </a:t>
            </a:r>
            <a:r>
              <a:rPr lang="en-US" sz="1200" dirty="0" err="1"/>
              <a:t>по</a:t>
            </a:r>
            <a:r>
              <a:rPr lang="en-US" sz="1200" dirty="0"/>
              <a:t> ОЭР, </a:t>
            </a:r>
            <a:r>
              <a:rPr lang="en-US" sz="1200" dirty="0">
                <a:ea typeface="+mn-lt"/>
                <a:cs typeface="+mn-lt"/>
              </a:rPr>
              <a:t/>
            </a:r>
            <a:br>
              <a:rPr lang="en-US" sz="1200" dirty="0">
                <a:ea typeface="+mn-lt"/>
                <a:cs typeface="+mn-lt"/>
              </a:rPr>
            </a:br>
            <a:r>
              <a:rPr lang="en-US" sz="1200" dirty="0" err="1">
                <a:ea typeface="+mn-lt"/>
                <a:cs typeface="+mn-lt"/>
              </a:rPr>
              <a:t>награждена</a:t>
            </a:r>
            <a:r>
              <a:rPr lang="en-US" sz="1200" dirty="0">
                <a:ea typeface="+mn-lt"/>
                <a:cs typeface="+mn-lt"/>
              </a:rPr>
              <a:t> </a:t>
            </a:r>
            <a:r>
              <a:rPr lang="en-US" sz="1200" dirty="0" err="1">
                <a:ea typeface="+mn-lt"/>
                <a:cs typeface="+mn-lt"/>
              </a:rPr>
              <a:t>знаком</a:t>
            </a:r>
            <a:r>
              <a:rPr lang="en-US" sz="1200" dirty="0">
                <a:ea typeface="+mn-lt"/>
                <a:cs typeface="+mn-lt"/>
              </a:rPr>
              <a:t> "</a:t>
            </a:r>
            <a:r>
              <a:rPr lang="en-US" sz="1200" dirty="0" err="1">
                <a:ea typeface="+mn-lt"/>
                <a:cs typeface="+mn-lt"/>
              </a:rPr>
              <a:t>За</a:t>
            </a:r>
            <a:r>
              <a:rPr lang="en-US" sz="1200" dirty="0">
                <a:ea typeface="+mn-lt"/>
                <a:cs typeface="+mn-lt"/>
              </a:rPr>
              <a:t> </a:t>
            </a:r>
            <a:r>
              <a:rPr lang="en-US" sz="1200" dirty="0" err="1">
                <a:ea typeface="+mn-lt"/>
                <a:cs typeface="+mn-lt"/>
              </a:rPr>
              <a:t>гуманизацию</a:t>
            </a:r>
            <a:r>
              <a:rPr lang="en-US" sz="1200" dirty="0">
                <a:ea typeface="+mn-lt"/>
                <a:cs typeface="+mn-lt"/>
              </a:rPr>
              <a:t> </a:t>
            </a:r>
            <a:r>
              <a:rPr lang="en-US" sz="1200" dirty="0" err="1">
                <a:ea typeface="+mn-lt"/>
                <a:cs typeface="+mn-lt"/>
              </a:rPr>
              <a:t>школы</a:t>
            </a:r>
            <a:r>
              <a:rPr lang="en-US" sz="1200" dirty="0">
                <a:ea typeface="+mn-lt"/>
                <a:cs typeface="+mn-lt"/>
              </a:rPr>
              <a:t> </a:t>
            </a:r>
            <a:r>
              <a:rPr lang="en-US" sz="1200" dirty="0" err="1">
                <a:ea typeface="+mn-lt"/>
                <a:cs typeface="+mn-lt"/>
              </a:rPr>
              <a:t>Санкт-Петербурга</a:t>
            </a:r>
            <a:r>
              <a:rPr lang="en-US" sz="1200" dirty="0">
                <a:ea typeface="+mn-lt"/>
                <a:cs typeface="+mn-lt"/>
              </a:rPr>
              <a:t>"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200" dirty="0" err="1"/>
              <a:t>Каликина</a:t>
            </a:r>
            <a:r>
              <a:rPr lang="en-US" sz="1200" dirty="0"/>
              <a:t> Е.А., </a:t>
            </a:r>
            <a:r>
              <a:rPr lang="en-US" sz="1200" dirty="0" err="1"/>
              <a:t>заместитель</a:t>
            </a:r>
            <a:r>
              <a:rPr lang="en-US" sz="1200" dirty="0"/>
              <a:t> </a:t>
            </a:r>
            <a:r>
              <a:rPr lang="en-US" sz="1200" dirty="0" err="1"/>
              <a:t>директора</a:t>
            </a:r>
            <a:r>
              <a:rPr lang="en-US" sz="1200" dirty="0"/>
              <a:t> </a:t>
            </a:r>
            <a:r>
              <a:rPr lang="en-US" sz="1200" dirty="0" err="1"/>
              <a:t>по</a:t>
            </a:r>
            <a:r>
              <a:rPr lang="en-US" sz="1200" dirty="0"/>
              <a:t> ИМР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200" err="1"/>
              <a:t>Егорова</a:t>
            </a:r>
            <a:r>
              <a:rPr lang="en-US" sz="1200" dirty="0"/>
              <a:t> М.В., </a:t>
            </a:r>
            <a:r>
              <a:rPr lang="en-US" sz="1200" err="1"/>
              <a:t>методист</a:t>
            </a:r>
            <a:r>
              <a:rPr lang="en-US" sz="1200" dirty="0"/>
              <a:t> 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200" dirty="0" err="1"/>
              <a:t>Лебедева</a:t>
            </a:r>
            <a:r>
              <a:rPr lang="en-US" sz="1200" dirty="0"/>
              <a:t> Л.А., </a:t>
            </a:r>
            <a:r>
              <a:rPr lang="en-US" sz="1200" dirty="0" err="1"/>
              <a:t>методист</a:t>
            </a:r>
            <a:endParaRPr lang="en-US" sz="1200" dirty="0"/>
          </a:p>
        </p:txBody>
      </p:sp>
      <p:sp>
        <p:nvSpPr>
          <p:cNvPr id="158" name="Rectangle 64">
            <a:extLst>
              <a:ext uri="{FF2B5EF4-FFF2-40B4-BE49-F238E27FC236}">
                <a16:creationId xmlns:a16="http://schemas.microsoft.com/office/drawing/2014/main" xmlns="" id="{8A058938-758D-450A-9FDB-2F0400AB8B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28504" y="3429000"/>
            <a:ext cx="3463496" cy="3428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66">
            <a:extLst>
              <a:ext uri="{FF2B5EF4-FFF2-40B4-BE49-F238E27FC236}">
                <a16:creationId xmlns:a16="http://schemas.microsoft.com/office/drawing/2014/main" xmlns="" id="{9EE816B5-3840-4903-9656-1A721E4281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28504" y="1"/>
            <a:ext cx="3463496" cy="34349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Oval 68">
            <a:extLst>
              <a:ext uri="{FF2B5EF4-FFF2-40B4-BE49-F238E27FC236}">
                <a16:creationId xmlns:a16="http://schemas.microsoft.com/office/drawing/2014/main" xmlns="" id="{5F13C2B5-7F4A-48E4-B19A-5A2F9649B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4500" y="178410"/>
            <a:ext cx="3070455" cy="307045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xmlns="" id="{CC041F8C-2F87-2EF7-3328-53CE82CAE99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-478" r="-3349"/>
          <a:stretch/>
        </p:blipFill>
        <p:spPr>
          <a:xfrm>
            <a:off x="9443144" y="744957"/>
            <a:ext cx="2018282" cy="1943877"/>
          </a:xfrm>
          <a:prstGeom prst="rect">
            <a:avLst/>
          </a:prstGeom>
        </p:spPr>
      </p:pic>
      <p:sp>
        <p:nvSpPr>
          <p:cNvPr id="161" name="Rectangle 34">
            <a:extLst>
              <a:ext uri="{FF2B5EF4-FFF2-40B4-BE49-F238E27FC236}">
                <a16:creationId xmlns:a16="http://schemas.microsoft.com/office/drawing/2014/main" xmlns="" id="{23DE04B1-F136-49DF-BD00-FB3FA754C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756413" y="3407068"/>
            <a:ext cx="3428999" cy="3484818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B911512-94EB-D2FB-E133-BA4B32CB7395}"/>
              </a:ext>
            </a:extLst>
          </p:cNvPr>
          <p:cNvSpPr txBox="1"/>
          <p:nvPr/>
        </p:nvSpPr>
        <p:spPr>
          <a:xfrm>
            <a:off x="826460" y="488117"/>
            <a:ext cx="6996416" cy="67103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400" dirty="0" err="1">
                <a:ea typeface="+mn-lt"/>
                <a:cs typeface="+mn-lt"/>
              </a:rPr>
              <a:t>Государственное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бюджетное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учреждение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дополнительного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образования</a:t>
            </a:r>
            <a:r>
              <a:rPr lang="en-US" sz="1400" dirty="0">
                <a:ea typeface="+mn-lt"/>
                <a:cs typeface="+mn-lt"/>
              </a:rPr>
              <a:t> </a:t>
            </a:r>
            <a:br>
              <a:rPr lang="en-US" sz="1400" dirty="0">
                <a:ea typeface="+mn-lt"/>
                <a:cs typeface="+mn-lt"/>
              </a:rPr>
            </a:br>
            <a:r>
              <a:rPr lang="en-US" sz="1400" dirty="0" err="1">
                <a:ea typeface="+mn-lt"/>
                <a:cs typeface="+mn-lt"/>
              </a:rPr>
              <a:t>Дом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детского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творчества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Красносельского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района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Санкт-Петербурга</a:t>
            </a:r>
            <a:endParaRPr lang="ru-RU" sz="140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D2C59203-3788-4E03-B7CF-439D5C388A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26F964-E6C3-E9F9-7DEF-3EDF9A02E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21" y="180223"/>
            <a:ext cx="8297172" cy="65090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1400" b="1" dirty="0">
                <a:ea typeface="+mn-lt"/>
                <a:cs typeface="+mn-lt"/>
              </a:rPr>
              <a:t>Цель программы</a:t>
            </a:r>
            <a:r>
              <a:rPr lang="ru-RU" sz="1400" dirty="0">
                <a:ea typeface="+mn-lt"/>
                <a:cs typeface="+mn-lt"/>
              </a:rPr>
              <a:t> - создание условий для реализации потенциала специалистов дополнительного образования различного профессионального уровня, обеспечивая условия для их роста и тиражирования опыта. </a:t>
            </a:r>
          </a:p>
          <a:p>
            <a:pPr marL="0" indent="0">
              <a:buNone/>
            </a:pPr>
            <a:r>
              <a:rPr lang="ru-RU" sz="1400" b="1" dirty="0">
                <a:ea typeface="+mn-lt"/>
                <a:cs typeface="+mn-lt"/>
              </a:rPr>
              <a:t>Особенности и преимущества</a:t>
            </a:r>
            <a:r>
              <a:rPr lang="ru-RU" sz="1400" dirty="0">
                <a:ea typeface="+mn-lt"/>
                <a:cs typeface="+mn-lt"/>
              </a:rPr>
              <a:t> разноуровневой программы повышения квалификации «Ступени профессионального роста»:</a:t>
            </a:r>
          </a:p>
          <a:p>
            <a:pPr marL="342900" indent="-342900"/>
            <a:r>
              <a:rPr lang="ru-RU" sz="1400" dirty="0">
                <a:ea typeface="+mn-lt"/>
                <a:cs typeface="+mn-lt"/>
              </a:rPr>
              <a:t>развитие по спирали (итоги реализации программы, </a:t>
            </a:r>
            <a:br>
              <a:rPr lang="ru-RU" sz="1400" dirty="0">
                <a:ea typeface="+mn-lt"/>
                <a:cs typeface="+mn-lt"/>
              </a:rPr>
            </a:br>
            <a:r>
              <a:rPr lang="ru-RU" sz="1400" dirty="0">
                <a:ea typeface="+mn-lt"/>
                <a:cs typeface="+mn-lt"/>
              </a:rPr>
              <a:t>рассчитанной на 1 учебный год, становятся отправной точкой для создания программы</a:t>
            </a:r>
            <a:br>
              <a:rPr lang="ru-RU" sz="1400" dirty="0">
                <a:ea typeface="+mn-lt"/>
                <a:cs typeface="+mn-lt"/>
              </a:rPr>
            </a:br>
            <a:r>
              <a:rPr lang="ru-RU" sz="1400" dirty="0">
                <a:ea typeface="+mn-lt"/>
                <a:cs typeface="+mn-lt"/>
              </a:rPr>
              <a:t>следующего учебного года); </a:t>
            </a:r>
          </a:p>
          <a:p>
            <a:pPr marL="342900" indent="-342900"/>
            <a:r>
              <a:rPr lang="ru-RU" sz="1400" dirty="0">
                <a:ea typeface="+mn-lt"/>
                <a:cs typeface="+mn-lt"/>
              </a:rPr>
              <a:t>аккумулирование внешних и внутренних ресурсов повышения квалификации;</a:t>
            </a:r>
            <a:endParaRPr lang="ru-RU" sz="1400"/>
          </a:p>
          <a:p>
            <a:pPr marL="342900" indent="-342900"/>
            <a:r>
              <a:rPr lang="ru-RU" sz="1400" dirty="0">
                <a:ea typeface="+mn-lt"/>
                <a:cs typeface="+mn-lt"/>
              </a:rPr>
              <a:t>принципы организации программы предоставляют возможность педагогическим сотрудникам, имеющим различный профессиональный уровень («ученик, педагог, мастер, уникум»), </a:t>
            </a:r>
            <a:br>
              <a:rPr lang="ru-RU" sz="1400" dirty="0">
                <a:ea typeface="+mn-lt"/>
                <a:cs typeface="+mn-lt"/>
              </a:rPr>
            </a:br>
            <a:r>
              <a:rPr lang="ru-RU" sz="1400" dirty="0">
                <a:ea typeface="+mn-lt"/>
                <a:cs typeface="+mn-lt"/>
              </a:rPr>
              <a:t>создать свою траекторию роста (слушатели программы самостоятельно вбирают мероприятия, направленные на устранение их профессиональных дефицитов); </a:t>
            </a:r>
          </a:p>
          <a:p>
            <a:pPr marL="342900" indent="-342900"/>
            <a:r>
              <a:rPr lang="ru-RU" sz="1400" dirty="0">
                <a:ea typeface="+mn-lt"/>
                <a:cs typeface="+mn-lt"/>
              </a:rPr>
              <a:t>предоставление возможности педагогическим кадрам («мастера», «уникумы») попробовать </a:t>
            </a:r>
            <a:br>
              <a:rPr lang="ru-RU" sz="1400" dirty="0">
                <a:ea typeface="+mn-lt"/>
                <a:cs typeface="+mn-lt"/>
              </a:rPr>
            </a:br>
            <a:r>
              <a:rPr lang="ru-RU" sz="1400" dirty="0">
                <a:ea typeface="+mn-lt"/>
                <a:cs typeface="+mn-lt"/>
              </a:rPr>
              <a:t>себя в качестве наставников, лекторов и модераторов программы; </a:t>
            </a:r>
          </a:p>
          <a:p>
            <a:pPr marL="342900" indent="-342900"/>
            <a:r>
              <a:rPr lang="ru-RU" sz="1400" dirty="0">
                <a:ea typeface="+mn-lt"/>
                <a:cs typeface="+mn-lt"/>
              </a:rPr>
              <a:t>материалы программы размещены на сайте учреждения и доступны слушателям в удобное </a:t>
            </a:r>
            <a:br>
              <a:rPr lang="ru-RU" sz="1400" dirty="0">
                <a:ea typeface="+mn-lt"/>
                <a:cs typeface="+mn-lt"/>
              </a:rPr>
            </a:br>
            <a:r>
              <a:rPr lang="ru-RU" sz="1400" dirty="0">
                <a:ea typeface="+mn-lt"/>
                <a:cs typeface="+mn-lt"/>
              </a:rPr>
              <a:t>для них время;</a:t>
            </a:r>
          </a:p>
          <a:p>
            <a:pPr marL="342900" indent="-342900"/>
            <a:r>
              <a:rPr lang="ru-RU" sz="1400" dirty="0">
                <a:ea typeface="+mn-lt"/>
                <a:cs typeface="+mn-lt"/>
              </a:rPr>
              <a:t>использование дополнительных возможностей сайта учреждения «</a:t>
            </a:r>
            <a:r>
              <a:rPr lang="ru-RU" sz="1400" dirty="0" err="1">
                <a:ea typeface="+mn-lt"/>
                <a:cs typeface="+mn-lt"/>
              </a:rPr>
              <a:t>online</a:t>
            </a:r>
            <a:r>
              <a:rPr lang="ru-RU" sz="1400" dirty="0">
                <a:ea typeface="+mn-lt"/>
                <a:cs typeface="+mn-lt"/>
              </a:rPr>
              <a:t>-методист» (дистанционное консультирование) и «</a:t>
            </a:r>
            <a:r>
              <a:rPr lang="ru-RU" sz="1400" dirty="0" err="1">
                <a:ea typeface="+mn-lt"/>
                <a:cs typeface="+mn-lt"/>
              </a:rPr>
              <a:t>online</a:t>
            </a:r>
            <a:r>
              <a:rPr lang="ru-RU" sz="1400" dirty="0">
                <a:ea typeface="+mn-lt"/>
                <a:cs typeface="+mn-lt"/>
              </a:rPr>
              <a:t> – обучение» позволяют слушателям оперативно восполнять необходимые знания;</a:t>
            </a:r>
          </a:p>
          <a:p>
            <a:pPr marL="342900" indent="-342900"/>
            <a:r>
              <a:rPr lang="ru-RU" sz="1400" dirty="0">
                <a:ea typeface="+mn-lt"/>
                <a:cs typeface="+mn-lt"/>
              </a:rPr>
              <a:t>программа реализуется на базе своего учреждения (внутрифирменное обучение).</a:t>
            </a:r>
            <a:endParaRPr lang="ru-RU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A058938-758D-450A-9FDB-2F0400AB8B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28504" y="3429000"/>
            <a:ext cx="3463496" cy="3428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EE816B5-3840-4903-9656-1A721E4281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28504" y="1"/>
            <a:ext cx="3463496" cy="34349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5F13C2B5-7F4A-48E4-B19A-5A2F9649B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4500" y="178410"/>
            <a:ext cx="3070455" cy="307045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8879492E-5C95-0087-7C63-CD09FB94D6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17811" y="782128"/>
            <a:ext cx="1943819" cy="1943819"/>
          </a:xfrm>
          <a:prstGeom prst="rect">
            <a:avLst/>
          </a:prstGeom>
        </p:spPr>
      </p:pic>
      <p:sp>
        <p:nvSpPr>
          <p:cNvPr id="18" name="Rectangle 34">
            <a:extLst>
              <a:ext uri="{FF2B5EF4-FFF2-40B4-BE49-F238E27FC236}">
                <a16:creationId xmlns:a16="http://schemas.microsoft.com/office/drawing/2014/main" xmlns="" id="{23DE04B1-F136-49DF-BD00-FB3FA754C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756413" y="3407068"/>
            <a:ext cx="3428999" cy="3484818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71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xmlns="" id="{DA1766D0-745A-4921-A68E-56642A6508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FB0F5-35D0-19F9-BB34-8EA3E2EB9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19" y="97825"/>
            <a:ext cx="9498729" cy="89405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Основные</a:t>
            </a:r>
            <a:r>
              <a:rPr lang="en-US" dirty="0"/>
              <a:t> </a:t>
            </a:r>
            <a:r>
              <a:rPr lang="en-US" dirty="0" err="1"/>
              <a:t>направления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/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«</a:t>
            </a:r>
            <a:r>
              <a:rPr lang="en-US" dirty="0" err="1">
                <a:ea typeface="+mj-lt"/>
                <a:cs typeface="+mj-lt"/>
              </a:rPr>
              <a:t>Ступени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профессионального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роста</a:t>
            </a:r>
            <a:r>
              <a:rPr lang="en-US" dirty="0">
                <a:ea typeface="+mj-lt"/>
                <a:cs typeface="+mj-lt"/>
              </a:rPr>
              <a:t>»</a:t>
            </a:r>
            <a:endParaRPr lang="ru-RU" dirty="0">
              <a:ea typeface="+mj-ea"/>
              <a:cs typeface="+mj-cs"/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xmlns="" id="{583F1E3F-D7BF-4DB5-8016-70B9E385E3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xmlns="" id="{DD0D3E7A-8DF6-4A78-A03C-86AD697468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03792" y="3464910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xmlns="" id="{CBCE8077-6C61-D062-EA06-1AD2D03C9F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0000" r="17182" b="-338"/>
          <a:stretch/>
        </p:blipFill>
        <p:spPr>
          <a:xfrm>
            <a:off x="6942728" y="1630265"/>
            <a:ext cx="3998428" cy="359816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AB85BC8-F770-5190-D5A5-31CF6534976F}"/>
              </a:ext>
            </a:extLst>
          </p:cNvPr>
          <p:cNvSpPr txBox="1"/>
          <p:nvPr/>
        </p:nvSpPr>
        <p:spPr>
          <a:xfrm>
            <a:off x="115953" y="1217409"/>
            <a:ext cx="6738254" cy="71160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err="1"/>
              <a:t>Диагностика</a:t>
            </a:r>
            <a:r>
              <a:rPr lang="en-US" sz="1600" dirty="0"/>
              <a:t> </a:t>
            </a:r>
            <a:r>
              <a:rPr lang="en-US" sz="1600" dirty="0" err="1"/>
              <a:t>профессиональной</a:t>
            </a:r>
            <a:r>
              <a:rPr lang="en-US" sz="1600" dirty="0"/>
              <a:t> </a:t>
            </a:r>
            <a:r>
              <a:rPr lang="en-US" sz="1600" dirty="0" err="1"/>
              <a:t>позиции</a:t>
            </a:r>
            <a:r>
              <a:rPr lang="en-US" sz="1600" dirty="0"/>
              <a:t> </a:t>
            </a:r>
            <a:r>
              <a:rPr lang="en-US" sz="1600" dirty="0" err="1"/>
              <a:t>педагогов,их</a:t>
            </a:r>
            <a:r>
              <a:rPr lang="en-US" sz="1600" dirty="0"/>
              <a:t> </a:t>
            </a:r>
            <a:r>
              <a:rPr lang="en-US" sz="1600" dirty="0" err="1"/>
              <a:t>потребностей</a:t>
            </a: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в </a:t>
            </a:r>
            <a:r>
              <a:rPr lang="en-US" sz="1600" dirty="0" err="1"/>
              <a:t>профессиональном</a:t>
            </a:r>
            <a:r>
              <a:rPr lang="en-US" sz="1600" dirty="0"/>
              <a:t> </a:t>
            </a:r>
            <a:r>
              <a:rPr lang="en-US" sz="1600" dirty="0" err="1"/>
              <a:t>саморазвитии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BA643F12-E06E-7635-0ABB-C028D0EF0942}"/>
              </a:ext>
            </a:extLst>
          </p:cNvPr>
          <p:cNvSpPr txBox="1"/>
          <p:nvPr/>
        </p:nvSpPr>
        <p:spPr>
          <a:xfrm>
            <a:off x="102218" y="2140377"/>
            <a:ext cx="598897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>
                <a:ea typeface="+mn-lt"/>
                <a:cs typeface="+mn-lt"/>
              </a:rPr>
              <a:t>Интеграция внешних и внутренних форм повышения профессиональной компетентности педагогических кадров</a:t>
            </a:r>
            <a:endParaRPr lang="ru-RU" sz="16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1DCB04EF-C8C6-6D59-A033-CD3CED100B8A}"/>
              </a:ext>
            </a:extLst>
          </p:cNvPr>
          <p:cNvSpPr txBox="1"/>
          <p:nvPr/>
        </p:nvSpPr>
        <p:spPr>
          <a:xfrm>
            <a:off x="78498" y="2936925"/>
            <a:ext cx="596666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err="1"/>
              <a:t>Совершенствование</a:t>
            </a:r>
            <a:r>
              <a:rPr lang="en-US" sz="1600" dirty="0"/>
              <a:t> </a:t>
            </a:r>
            <a:r>
              <a:rPr lang="en-US" sz="1600" dirty="0" err="1"/>
              <a:t>методических</a:t>
            </a:r>
            <a:r>
              <a:rPr lang="en-US" sz="1600" dirty="0"/>
              <a:t> </a:t>
            </a:r>
            <a:r>
              <a:rPr lang="en-US" sz="1600" dirty="0" err="1"/>
              <a:t>компетенций</a:t>
            </a:r>
            <a:r>
              <a:rPr lang="en-US" sz="1600" dirty="0"/>
              <a:t> в </a:t>
            </a:r>
            <a:r>
              <a:rPr lang="en-US" sz="1600" dirty="0" err="1"/>
              <a:t>части</a:t>
            </a:r>
            <a:r>
              <a:rPr lang="en-US" sz="1600" dirty="0"/>
              <a:t> </a:t>
            </a:r>
            <a:r>
              <a:rPr lang="en-US" sz="1600" dirty="0" err="1"/>
              <a:t>педагогических</a:t>
            </a:r>
            <a:r>
              <a:rPr lang="en-US" sz="1600" dirty="0"/>
              <a:t> </a:t>
            </a:r>
            <a:r>
              <a:rPr lang="en-US" sz="1600" dirty="0" err="1"/>
              <a:t>технологий</a:t>
            </a:r>
            <a:r>
              <a:rPr lang="en-US" sz="1600" dirty="0"/>
              <a:t>, </a:t>
            </a:r>
            <a:r>
              <a:rPr lang="en-US" sz="1600" dirty="0" err="1"/>
              <a:t>форм</a:t>
            </a:r>
            <a:r>
              <a:rPr lang="en-US" sz="1600" dirty="0"/>
              <a:t> и </a:t>
            </a:r>
            <a:r>
              <a:rPr lang="en-US" sz="1600" dirty="0" err="1"/>
              <a:t>методов</a:t>
            </a:r>
            <a:r>
              <a:rPr lang="en-US" sz="1600" dirty="0"/>
              <a:t> </a:t>
            </a:r>
            <a:r>
              <a:rPr lang="en-US" sz="1600" dirty="0" err="1"/>
              <a:t>организации</a:t>
            </a:r>
            <a:endParaRPr lang="en-US" sz="16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F96B2F5-5B56-0768-CA2C-BA8AD8FD174B}"/>
              </a:ext>
            </a:extLst>
          </p:cNvPr>
          <p:cNvSpPr txBox="1"/>
          <p:nvPr/>
        </p:nvSpPr>
        <p:spPr>
          <a:xfrm>
            <a:off x="122664" y="3748997"/>
            <a:ext cx="597705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err="1"/>
              <a:t>Модернизация</a:t>
            </a:r>
            <a:r>
              <a:rPr lang="en-US" sz="1600" dirty="0"/>
              <a:t> </a:t>
            </a:r>
            <a:r>
              <a:rPr lang="en-US" sz="1600" dirty="0" err="1"/>
              <a:t>структуры</a:t>
            </a:r>
            <a:r>
              <a:rPr lang="en-US" sz="1600" dirty="0"/>
              <a:t> и </a:t>
            </a:r>
            <a:r>
              <a:rPr lang="en-US" sz="1600" dirty="0" err="1"/>
              <a:t>материалов</a:t>
            </a:r>
            <a:r>
              <a:rPr lang="en-US" sz="1600" dirty="0"/>
              <a:t> </a:t>
            </a:r>
            <a:r>
              <a:rPr lang="en-US" sz="1600" dirty="0" err="1"/>
              <a:t>официального</a:t>
            </a:r>
            <a:r>
              <a:rPr lang="en-US" sz="1600" dirty="0"/>
              <a:t> </a:t>
            </a:r>
            <a:r>
              <a:rPr lang="en-US" sz="1600" dirty="0" err="1"/>
              <a:t>сайта</a:t>
            </a: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ГБУ ДО ДДТ </a:t>
            </a:r>
            <a:r>
              <a:rPr lang="en-US" sz="1600" dirty="0" err="1"/>
              <a:t>Красносельского</a:t>
            </a:r>
            <a:r>
              <a:rPr lang="en-US" sz="1600" dirty="0"/>
              <a:t> </a:t>
            </a:r>
            <a:r>
              <a:rPr lang="en-US" sz="1600" dirty="0" err="1"/>
              <a:t>района</a:t>
            </a:r>
            <a:r>
              <a:rPr lang="en-US" sz="1600" dirty="0"/>
              <a:t> </a:t>
            </a:r>
            <a:r>
              <a:rPr lang="en-US" sz="1600" dirty="0" err="1"/>
              <a:t>для</a:t>
            </a:r>
            <a:r>
              <a:rPr lang="en-US" sz="1600" dirty="0"/>
              <a:t> </a:t>
            </a:r>
            <a:r>
              <a:rPr lang="en-US" sz="1600" dirty="0" err="1"/>
              <a:t>использования</a:t>
            </a:r>
            <a:r>
              <a:rPr lang="en-US" sz="1600" dirty="0"/>
              <a:t>  в </a:t>
            </a:r>
            <a:r>
              <a:rPr lang="en-US" sz="1600" dirty="0" err="1"/>
              <a:t>повышении</a:t>
            </a:r>
            <a:r>
              <a:rPr lang="en-US" sz="1600" dirty="0"/>
              <a:t> </a:t>
            </a:r>
            <a:r>
              <a:rPr lang="en-US" sz="1600" dirty="0" err="1"/>
              <a:t>квалификации</a:t>
            </a:r>
            <a:endParaRPr lang="en-US" sz="16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2AAFBF0-1B17-D1E4-3C30-D8FB2D39B67C}"/>
              </a:ext>
            </a:extLst>
          </p:cNvPr>
          <p:cNvSpPr txBox="1"/>
          <p:nvPr/>
        </p:nvSpPr>
        <p:spPr>
          <a:xfrm>
            <a:off x="124523" y="4817326"/>
            <a:ext cx="596776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err="1"/>
              <a:t>Совершенствование</a:t>
            </a:r>
            <a:r>
              <a:rPr lang="en-US" sz="1600" dirty="0"/>
              <a:t> </a:t>
            </a:r>
            <a:r>
              <a:rPr lang="en-US" sz="1600" dirty="0" err="1"/>
              <a:t>психолого-педагогических</a:t>
            </a: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 err="1"/>
              <a:t>компетенций</a:t>
            </a:r>
            <a:r>
              <a:rPr lang="en-US" sz="1600" dirty="0"/>
              <a:t> (</a:t>
            </a:r>
            <a:r>
              <a:rPr lang="en-US" sz="1600" dirty="0" err="1"/>
              <a:t>возрастная</a:t>
            </a:r>
            <a:r>
              <a:rPr lang="en-US" sz="1600" dirty="0"/>
              <a:t> </a:t>
            </a:r>
            <a:r>
              <a:rPr lang="en-US" sz="1600" dirty="0" err="1"/>
              <a:t>психология</a:t>
            </a:r>
            <a:r>
              <a:rPr lang="en-US" sz="1600" dirty="0"/>
              <a:t>, </a:t>
            </a:r>
            <a:r>
              <a:rPr lang="en-US" sz="1600" dirty="0" err="1"/>
              <a:t>психология</a:t>
            </a:r>
            <a:r>
              <a:rPr lang="en-US" sz="1600" dirty="0"/>
              <a:t> </a:t>
            </a:r>
            <a:r>
              <a:rPr lang="en-US" sz="1600" dirty="0" err="1"/>
              <a:t>личности</a:t>
            </a:r>
            <a:r>
              <a:rPr lang="en-US" sz="1600" dirty="0"/>
              <a:t>, </a:t>
            </a:r>
            <a:r>
              <a:rPr lang="en-US" sz="1600" dirty="0" err="1"/>
              <a:t>педагогическая</a:t>
            </a:r>
            <a:r>
              <a:rPr lang="en-US" sz="1600" dirty="0"/>
              <a:t> </a:t>
            </a:r>
            <a:r>
              <a:rPr lang="en-US" sz="1600" dirty="0" err="1"/>
              <a:t>психология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78091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EDD5E4-4EC3-6D23-33AB-7576F194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7" y="351190"/>
            <a:ext cx="6428176" cy="137619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2400" b="1" dirty="0">
                <a:ea typeface="+mn-lt"/>
                <a:cs typeface="+mn-lt"/>
              </a:rPr>
              <a:t>Ступени профессионального роста педагога. 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Разноуровневый подход к обучению</a:t>
            </a:r>
            <a:endParaRPr lang="ru-RU" sz="2400" dirty="0"/>
          </a:p>
        </p:txBody>
      </p:sp>
      <p:grpSp>
        <p:nvGrpSpPr>
          <p:cNvPr id="577" name="Группа 576">
            <a:extLst>
              <a:ext uri="{FF2B5EF4-FFF2-40B4-BE49-F238E27FC236}">
                <a16:creationId xmlns:a16="http://schemas.microsoft.com/office/drawing/2014/main" xmlns="" id="{7190900E-13AB-05B4-3CC8-FDAA3E8F54CE}"/>
              </a:ext>
            </a:extLst>
          </p:cNvPr>
          <p:cNvGrpSpPr/>
          <p:nvPr/>
        </p:nvGrpSpPr>
        <p:grpSpPr>
          <a:xfrm>
            <a:off x="910683" y="2227685"/>
            <a:ext cx="10368000" cy="4523255"/>
            <a:chOff x="1018583" y="1577196"/>
            <a:chExt cx="9466611" cy="4802036"/>
          </a:xfrm>
        </p:grpSpPr>
        <p:sp>
          <p:nvSpPr>
            <p:cNvPr id="573" name="Прямоугольник 572">
              <a:extLst>
                <a:ext uri="{FF2B5EF4-FFF2-40B4-BE49-F238E27FC236}">
                  <a16:creationId xmlns:a16="http://schemas.microsoft.com/office/drawing/2014/main" xmlns="" id="{D53DC4B0-4E17-B2B3-589B-0DDAA8E05FC7}"/>
                </a:ext>
              </a:extLst>
            </p:cNvPr>
            <p:cNvSpPr/>
            <p:nvPr/>
          </p:nvSpPr>
          <p:spPr>
            <a:xfrm>
              <a:off x="1018583" y="3431876"/>
              <a:ext cx="2351748" cy="29473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ea typeface="+mn-lt"/>
                  <a:cs typeface="+mn-lt"/>
                </a:rPr>
                <a:t>Ученик</a:t>
              </a:r>
              <a:endParaRPr lang="ru-RU" sz="2800" b="1" dirty="0"/>
            </a:p>
            <a:p>
              <a:endParaRPr lang="ru-RU">
                <a:ea typeface="+mn-lt"/>
                <a:cs typeface="+mn-lt"/>
              </a:endParaRPr>
            </a:p>
            <a:p>
              <a:r>
                <a:rPr lang="ru-RU" sz="1600" dirty="0">
                  <a:ea typeface="+mn-lt"/>
                  <a:cs typeface="+mn-lt"/>
                </a:rPr>
                <a:t>Погружение в профессию ПДО</a:t>
              </a:r>
              <a:endParaRPr lang="ru-RU" sz="1600" dirty="0"/>
            </a:p>
            <a:p>
              <a:endParaRPr lang="ru-RU"/>
            </a:p>
          </p:txBody>
        </p:sp>
        <p:sp>
          <p:nvSpPr>
            <p:cNvPr id="574" name="Прямоугольник 573">
              <a:extLst>
                <a:ext uri="{FF2B5EF4-FFF2-40B4-BE49-F238E27FC236}">
                  <a16:creationId xmlns:a16="http://schemas.microsoft.com/office/drawing/2014/main" xmlns="" id="{3A8AC4B0-805F-8B40-DA7E-213997E30129}"/>
                </a:ext>
              </a:extLst>
            </p:cNvPr>
            <p:cNvSpPr/>
            <p:nvPr/>
          </p:nvSpPr>
          <p:spPr>
            <a:xfrm>
              <a:off x="3532692" y="2871158"/>
              <a:ext cx="2351748" cy="3508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ru-RU" sz="2800" b="1" dirty="0"/>
                <a:t>Педагог</a:t>
              </a:r>
              <a:endParaRPr lang="ru-RU" dirty="0"/>
            </a:p>
            <a:p>
              <a:endParaRPr lang="ru-RU"/>
            </a:p>
            <a:p>
              <a:r>
                <a:rPr lang="ru-RU" sz="1600" dirty="0"/>
                <a:t>Самореализация, активная </a:t>
              </a:r>
              <a:br>
                <a:rPr lang="ru-RU" sz="1600" dirty="0"/>
              </a:br>
              <a:r>
                <a:rPr lang="ru-RU" sz="1600" dirty="0"/>
                <a:t>творческая и </a:t>
              </a:r>
              <a:br>
                <a:rPr lang="ru-RU" sz="1600" dirty="0"/>
              </a:br>
              <a:r>
                <a:rPr lang="ru-RU" sz="1600" dirty="0"/>
                <a:t>профессиональная</a:t>
              </a:r>
            </a:p>
            <a:p>
              <a:r>
                <a:rPr lang="ru-RU" sz="1600" dirty="0"/>
                <a:t>деятельность ПДО</a:t>
              </a:r>
            </a:p>
          </p:txBody>
        </p:sp>
        <p:sp>
          <p:nvSpPr>
            <p:cNvPr id="575" name="Прямоугольник 574">
              <a:extLst>
                <a:ext uri="{FF2B5EF4-FFF2-40B4-BE49-F238E27FC236}">
                  <a16:creationId xmlns:a16="http://schemas.microsoft.com/office/drawing/2014/main" xmlns="" id="{B6D4201E-905A-FB2B-9F94-BF8272365DC3}"/>
                </a:ext>
              </a:extLst>
            </p:cNvPr>
            <p:cNvSpPr/>
            <p:nvPr/>
          </p:nvSpPr>
          <p:spPr>
            <a:xfrm>
              <a:off x="6028215" y="2224176"/>
              <a:ext cx="2156602" cy="41550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ru-RU" sz="2400" b="1" dirty="0">
                  <a:ea typeface="+mn-lt"/>
                  <a:cs typeface="+mn-lt"/>
                </a:rPr>
                <a:t>Мастер</a:t>
              </a:r>
              <a:endParaRPr lang="ru-RU" sz="2400" b="1"/>
            </a:p>
            <a:p>
              <a:pPr algn="ctr"/>
              <a:endParaRPr lang="ru-RU" sz="1600" b="1" dirty="0">
                <a:ea typeface="+mn-lt"/>
                <a:cs typeface="+mn-lt"/>
              </a:endParaRPr>
            </a:p>
            <a:p>
              <a:r>
                <a:rPr lang="ru-RU" sz="1400" dirty="0">
                  <a:ea typeface="+mn-lt"/>
                  <a:cs typeface="+mn-lt"/>
                </a:rPr>
                <a:t>Состоялся в </a:t>
              </a:r>
              <a:br>
                <a:rPr lang="ru-RU" sz="1400" dirty="0">
                  <a:ea typeface="+mn-lt"/>
                  <a:cs typeface="+mn-lt"/>
                </a:rPr>
              </a:br>
              <a:r>
                <a:rPr lang="ru-RU" sz="1400" dirty="0">
                  <a:ea typeface="+mn-lt"/>
                  <a:cs typeface="+mn-lt"/>
                </a:rPr>
                <a:t>профессии, могу </a:t>
              </a:r>
              <a:br>
                <a:rPr lang="ru-RU" sz="1400" dirty="0">
                  <a:ea typeface="+mn-lt"/>
                  <a:cs typeface="+mn-lt"/>
                </a:rPr>
              </a:br>
              <a:r>
                <a:rPr lang="ru-RU" sz="1400" dirty="0">
                  <a:ea typeface="+mn-lt"/>
                  <a:cs typeface="+mn-lt"/>
                </a:rPr>
                <a:t>научить других;</a:t>
              </a:r>
              <a:br>
                <a:rPr lang="ru-RU" sz="1400" dirty="0">
                  <a:ea typeface="+mn-lt"/>
                  <a:cs typeface="+mn-lt"/>
                </a:rPr>
              </a:br>
              <a:r>
                <a:rPr lang="ru-RU" sz="1400" dirty="0">
                  <a:ea typeface="+mn-lt"/>
                  <a:cs typeface="+mn-lt"/>
                </a:rPr>
                <a:t> </a:t>
              </a:r>
              <a:br>
                <a:rPr lang="ru-RU" sz="1400" dirty="0">
                  <a:ea typeface="+mn-lt"/>
                  <a:cs typeface="+mn-lt"/>
                </a:rPr>
              </a:br>
              <a:r>
                <a:rPr lang="ru-RU" sz="1400" dirty="0">
                  <a:ea typeface="+mn-lt"/>
                  <a:cs typeface="+mn-lt"/>
                </a:rPr>
                <a:t>Непрерывное </a:t>
              </a:r>
              <a:br>
                <a:rPr lang="ru-RU" sz="1400" dirty="0">
                  <a:ea typeface="+mn-lt"/>
                  <a:cs typeface="+mn-lt"/>
                </a:rPr>
              </a:br>
              <a:r>
                <a:rPr lang="ru-RU" sz="1400" dirty="0">
                  <a:ea typeface="+mn-lt"/>
                  <a:cs typeface="+mn-lt"/>
                </a:rPr>
                <a:t>обучение и </a:t>
              </a:r>
              <a:br>
                <a:rPr lang="ru-RU" sz="1400" dirty="0">
                  <a:ea typeface="+mn-lt"/>
                  <a:cs typeface="+mn-lt"/>
                </a:rPr>
              </a:br>
              <a:r>
                <a:rPr lang="ru-RU" sz="1400" dirty="0">
                  <a:ea typeface="+mn-lt"/>
                  <a:cs typeface="+mn-lt"/>
                </a:rPr>
                <a:t>профессиональный рост</a:t>
              </a:r>
              <a:endParaRPr lang="ru-RU" sz="1400" dirty="0"/>
            </a:p>
            <a:p>
              <a:endParaRPr lang="ru-RU" sz="1400" dirty="0"/>
            </a:p>
            <a:p>
              <a:r>
                <a:rPr lang="ru-RU" sz="1400" dirty="0"/>
                <a:t>Тиражирование опыта и участие в профессиональных конкурсах</a:t>
              </a:r>
            </a:p>
            <a:p>
              <a:pPr algn="ctr"/>
              <a:endParaRPr lang="ru-RU" sz="1600" b="1" dirty="0"/>
            </a:p>
          </p:txBody>
        </p:sp>
        <p:sp>
          <p:nvSpPr>
            <p:cNvPr id="576" name="Прямоугольник 575">
              <a:extLst>
                <a:ext uri="{FF2B5EF4-FFF2-40B4-BE49-F238E27FC236}">
                  <a16:creationId xmlns:a16="http://schemas.microsoft.com/office/drawing/2014/main" xmlns="" id="{56B5273B-6248-F149-1444-43988291A62D}"/>
                </a:ext>
              </a:extLst>
            </p:cNvPr>
            <p:cNvSpPr/>
            <p:nvPr/>
          </p:nvSpPr>
          <p:spPr>
            <a:xfrm>
              <a:off x="8328592" y="1577196"/>
              <a:ext cx="2156602" cy="48020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ru-RU" sz="2400" b="1" dirty="0">
                  <a:ea typeface="+mn-lt"/>
                  <a:cs typeface="+mn-lt"/>
                </a:rPr>
                <a:t>Уникум</a:t>
              </a:r>
              <a:endParaRPr lang="ru-RU" sz="2400" b="1"/>
            </a:p>
            <a:p>
              <a:pPr algn="ctr"/>
              <a:endParaRPr lang="ru-RU" sz="2400" b="1" dirty="0">
                <a:ea typeface="+mn-lt"/>
                <a:cs typeface="+mn-lt"/>
              </a:endParaRPr>
            </a:p>
            <a:p>
              <a:r>
                <a:rPr lang="ru-RU" sz="1400" dirty="0">
                  <a:ea typeface="+mn-lt"/>
                  <a:cs typeface="+mn-lt"/>
                </a:rPr>
                <a:t>Состоялся в профессии, могу научить других</a:t>
              </a:r>
            </a:p>
            <a:p>
              <a:endParaRPr lang="ru-RU" sz="1400" dirty="0">
                <a:ea typeface="+mn-lt"/>
                <a:cs typeface="+mn-lt"/>
              </a:endParaRPr>
            </a:p>
            <a:p>
              <a:r>
                <a:rPr lang="ru-RU" sz="1400" dirty="0">
                  <a:ea typeface="+mn-lt"/>
                  <a:cs typeface="+mn-lt"/>
                </a:rPr>
                <a:t>Наставник молодых специалистов</a:t>
              </a:r>
              <a:br>
                <a:rPr lang="ru-RU" sz="1400" dirty="0">
                  <a:ea typeface="+mn-lt"/>
                  <a:cs typeface="+mn-lt"/>
                </a:rPr>
              </a:br>
              <a:endParaRPr lang="ru-RU" sz="1400">
                <a:ea typeface="+mn-lt"/>
                <a:cs typeface="+mn-lt"/>
              </a:endParaRPr>
            </a:p>
            <a:p>
              <a:r>
                <a:rPr lang="ru-RU" sz="1400" dirty="0">
                  <a:ea typeface="+mn-lt"/>
                  <a:cs typeface="+mn-lt"/>
                </a:rPr>
                <a:t>Непрерывное обучение и профессиональный рост</a:t>
              </a:r>
              <a:endParaRPr lang="ru-RU" sz="1400" dirty="0"/>
            </a:p>
            <a:p>
              <a:r>
                <a:rPr lang="ru-RU" sz="1400" dirty="0">
                  <a:ea typeface="+mn-lt"/>
                  <a:cs typeface="+mn-lt"/>
                </a:rPr>
                <a:t/>
              </a:r>
              <a:br>
                <a:rPr lang="ru-RU" sz="1400" dirty="0">
                  <a:ea typeface="+mn-lt"/>
                  <a:cs typeface="+mn-lt"/>
                </a:rPr>
              </a:br>
              <a:r>
                <a:rPr lang="ru-RU" sz="1400" dirty="0">
                  <a:ea typeface="+mn-lt"/>
                  <a:cs typeface="+mn-lt"/>
                </a:rPr>
                <a:t>Тиражирование опыта </a:t>
              </a:r>
              <a:br>
                <a:rPr lang="ru-RU" sz="1400" dirty="0">
                  <a:ea typeface="+mn-lt"/>
                  <a:cs typeface="+mn-lt"/>
                </a:rPr>
              </a:br>
              <a:r>
                <a:rPr lang="ru-RU" sz="1400" dirty="0">
                  <a:ea typeface="+mn-lt"/>
                  <a:cs typeface="+mn-lt"/>
                </a:rPr>
                <a:t/>
              </a:r>
              <a:br>
                <a:rPr lang="ru-RU" sz="1400" dirty="0">
                  <a:ea typeface="+mn-lt"/>
                  <a:cs typeface="+mn-lt"/>
                </a:rPr>
              </a:br>
              <a:r>
                <a:rPr lang="ru-RU" sz="1400" dirty="0">
                  <a:ea typeface="+mn-lt"/>
                  <a:cs typeface="+mn-lt"/>
                </a:rPr>
                <a:t>Участие в профессиональных конкурсах</a:t>
              </a:r>
              <a:endParaRPr lang="ru-RU" sz="1400"/>
            </a:p>
            <a:p>
              <a:pPr algn="ctr"/>
              <a:endParaRPr lang="ru-RU" sz="1600" dirty="0"/>
            </a:p>
          </p:txBody>
        </p:sp>
      </p:grpSp>
      <p:pic>
        <p:nvPicPr>
          <p:cNvPr id="578" name="Рисунок 57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90265715-8B6A-F89A-E996-357FC53F22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059" y="2671602"/>
            <a:ext cx="2743200" cy="1366114"/>
          </a:xfrm>
          <a:prstGeom prst="rect">
            <a:avLst/>
          </a:prstGeom>
        </p:spPr>
      </p:pic>
      <p:pic>
        <p:nvPicPr>
          <p:cNvPr id="579" name="Рисунок 579">
            <a:extLst>
              <a:ext uri="{FF2B5EF4-FFF2-40B4-BE49-F238E27FC236}">
                <a16:creationId xmlns:a16="http://schemas.microsoft.com/office/drawing/2014/main" xmlns="" id="{965536C2-3761-A11C-B0C5-3F92FB42154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15936" y="1879037"/>
            <a:ext cx="2083420" cy="1566634"/>
          </a:xfrm>
          <a:prstGeom prst="rect">
            <a:avLst/>
          </a:prstGeom>
        </p:spPr>
      </p:pic>
      <p:pic>
        <p:nvPicPr>
          <p:cNvPr id="580" name="Рисунок 580" descr="Изображение выглядит как текст, автомат&#10;&#10;Автоматически созданное описание">
            <a:extLst>
              <a:ext uri="{FF2B5EF4-FFF2-40B4-BE49-F238E27FC236}">
                <a16:creationId xmlns:a16="http://schemas.microsoft.com/office/drawing/2014/main" xmlns="" id="{89A048EF-9381-EE62-72C1-73EC97D713C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1294308"/>
            <a:ext cx="2743200" cy="1537335"/>
          </a:xfrm>
          <a:prstGeom prst="rect">
            <a:avLst/>
          </a:prstGeom>
        </p:spPr>
      </p:pic>
      <p:pic>
        <p:nvPicPr>
          <p:cNvPr id="582" name="Рисунок 582" descr="Изображение выглядит как украшен&#10;&#10;Автоматически созданное описание">
            <a:extLst>
              <a:ext uri="{FF2B5EF4-FFF2-40B4-BE49-F238E27FC236}">
                <a16:creationId xmlns:a16="http://schemas.microsoft.com/office/drawing/2014/main" xmlns="" id="{5535E700-44DD-0022-3DCB-4139A783BF1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10961" y="947854"/>
            <a:ext cx="2743200" cy="1282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9347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5" name="Схема 504">
            <a:extLst>
              <a:ext uri="{FF2B5EF4-FFF2-40B4-BE49-F238E27FC236}">
                <a16:creationId xmlns:a16="http://schemas.microsoft.com/office/drawing/2014/main" xmlns="" id="{FF9E8C9E-A2DB-B59B-D464-42086C6E7CB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243652408"/>
              </p:ext>
            </p:extLst>
          </p:nvPr>
        </p:nvGraphicFramePr>
        <p:xfrm>
          <a:off x="2676293" y="1319560"/>
          <a:ext cx="6839414" cy="5478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6" name="Овал 505">
            <a:extLst>
              <a:ext uri="{FF2B5EF4-FFF2-40B4-BE49-F238E27FC236}">
                <a16:creationId xmlns:a16="http://schemas.microsoft.com/office/drawing/2014/main" xmlns="" id="{A70FFF90-DD10-5799-8306-E158925B3BB6}"/>
              </a:ext>
            </a:extLst>
          </p:cNvPr>
          <p:cNvSpPr/>
          <p:nvPr/>
        </p:nvSpPr>
        <p:spPr>
          <a:xfrm>
            <a:off x="4700241" y="2665143"/>
            <a:ext cx="2797094" cy="27970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Индивидуальный маршрут педагога</a:t>
            </a:r>
          </a:p>
        </p:txBody>
      </p:sp>
      <p:graphicFrame>
        <p:nvGraphicFramePr>
          <p:cNvPr id="507" name="Схема 506">
            <a:extLst>
              <a:ext uri="{FF2B5EF4-FFF2-40B4-BE49-F238E27FC236}">
                <a16:creationId xmlns:a16="http://schemas.microsoft.com/office/drawing/2014/main" xmlns="" id="{92CD400F-9D63-1813-5537-B8F8D88006E8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971368935"/>
              </p:ext>
            </p:extLst>
          </p:nvPr>
        </p:nvGraphicFramePr>
        <p:xfrm>
          <a:off x="297367" y="1776761"/>
          <a:ext cx="2174489" cy="4224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08" name="Схема 507">
            <a:extLst>
              <a:ext uri="{FF2B5EF4-FFF2-40B4-BE49-F238E27FC236}">
                <a16:creationId xmlns:a16="http://schemas.microsoft.com/office/drawing/2014/main" xmlns="" id="{0E2607AC-A253-AE06-F87F-FCBE47478FC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237277286"/>
              </p:ext>
            </p:extLst>
          </p:nvPr>
        </p:nvGraphicFramePr>
        <p:xfrm>
          <a:off x="9729440" y="1767468"/>
          <a:ext cx="2174489" cy="4224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574" name="TextBox 573">
            <a:extLst>
              <a:ext uri="{FF2B5EF4-FFF2-40B4-BE49-F238E27FC236}">
                <a16:creationId xmlns:a16="http://schemas.microsoft.com/office/drawing/2014/main" xmlns="" id="{964C521F-9374-3173-E0AC-1CA21DA260FC}"/>
              </a:ext>
            </a:extLst>
          </p:cNvPr>
          <p:cNvSpPr txBox="1"/>
          <p:nvPr/>
        </p:nvSpPr>
        <p:spPr>
          <a:xfrm>
            <a:off x="1970049" y="102219"/>
            <a:ext cx="825190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>
                <a:ea typeface="+mn-lt"/>
                <a:cs typeface="+mn-lt"/>
              </a:rPr>
              <a:t>Модель программы повышения квалификации </a:t>
            </a:r>
            <a:br>
              <a:rPr lang="ru-RU" sz="2400" dirty="0">
                <a:ea typeface="+mn-lt"/>
                <a:cs typeface="+mn-lt"/>
              </a:rPr>
            </a:br>
            <a:r>
              <a:rPr lang="ru-RU" sz="2400" dirty="0">
                <a:ea typeface="+mn-lt"/>
                <a:cs typeface="+mn-lt"/>
              </a:rPr>
              <a:t>«Ступени профессионального роста»</a:t>
            </a:r>
            <a:endParaRPr lang="ru-RU" sz="2400"/>
          </a:p>
        </p:txBody>
      </p:sp>
      <p:sp>
        <p:nvSpPr>
          <p:cNvPr id="4339" name="TextBox 4338">
            <a:extLst>
              <a:ext uri="{FF2B5EF4-FFF2-40B4-BE49-F238E27FC236}">
                <a16:creationId xmlns:a16="http://schemas.microsoft.com/office/drawing/2014/main" xmlns="" id="{583FA3EA-4E8C-8873-E5B7-9F2523D4087D}"/>
              </a:ext>
            </a:extLst>
          </p:cNvPr>
          <p:cNvSpPr txBox="1"/>
          <p:nvPr/>
        </p:nvSpPr>
        <p:spPr>
          <a:xfrm>
            <a:off x="4116658" y="985024"/>
            <a:ext cx="3958682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dirty="0"/>
              <a:t>Структурные элементы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857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2" name="Схема 671">
            <a:extLst>
              <a:ext uri="{FF2B5EF4-FFF2-40B4-BE49-F238E27FC236}">
                <a16:creationId xmlns:a16="http://schemas.microsoft.com/office/drawing/2014/main" xmlns="" id="{B162B2EA-7037-0622-BB98-09437557E23D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526783572"/>
              </p:ext>
            </p:extLst>
          </p:nvPr>
        </p:nvGraphicFramePr>
        <p:xfrm>
          <a:off x="288073" y="1005468"/>
          <a:ext cx="11625146" cy="5609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8" name="TextBox 3897">
            <a:extLst>
              <a:ext uri="{FF2B5EF4-FFF2-40B4-BE49-F238E27FC236}">
                <a16:creationId xmlns:a16="http://schemas.microsoft.com/office/drawing/2014/main" xmlns="" id="{0768E6BE-F623-E77F-C8E7-FC6E10F3F952}"/>
              </a:ext>
            </a:extLst>
          </p:cNvPr>
          <p:cNvSpPr txBox="1"/>
          <p:nvPr/>
        </p:nvSpPr>
        <p:spPr>
          <a:xfrm>
            <a:off x="2308412" y="215152"/>
            <a:ext cx="757517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Технология построения индивидуального образовательного маршрута повышения квалификации педагога</a:t>
            </a:r>
          </a:p>
        </p:txBody>
      </p:sp>
    </p:spTree>
    <p:extLst>
      <p:ext uri="{BB962C8B-B14F-4D97-AF65-F5344CB8AC3E}">
        <p14:creationId xmlns="" xmlns:p14="http://schemas.microsoft.com/office/powerpoint/2010/main" val="169715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xmlns="" id="{AA1951E2-8F97-4C6F-9735-8234E367F4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2C8447-88FD-DD72-92A3-34576705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447676"/>
            <a:ext cx="10037276" cy="88582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ea typeface="+mj-lt"/>
                <a:cs typeface="+mj-lt"/>
              </a:rPr>
              <a:t>Индивидуальный м</a:t>
            </a:r>
            <a:r>
              <a:rPr lang="ru-RU" dirty="0" smtClean="0">
                <a:ea typeface="+mj-lt"/>
                <a:cs typeface="+mj-lt"/>
              </a:rPr>
              <a:t>аршрут </a:t>
            </a:r>
            <a:br>
              <a:rPr lang="ru-RU" dirty="0" smtClean="0">
                <a:ea typeface="+mj-lt"/>
                <a:cs typeface="+mj-lt"/>
              </a:rPr>
            </a:br>
            <a:r>
              <a:rPr lang="ru-RU" dirty="0" smtClean="0">
                <a:ea typeface="+mj-lt"/>
                <a:cs typeface="+mj-lt"/>
              </a:rPr>
              <a:t>профессионального </a:t>
            </a:r>
            <a:r>
              <a:rPr lang="ru-RU" dirty="0">
                <a:ea typeface="+mj-lt"/>
                <a:cs typeface="+mj-lt"/>
              </a:rPr>
              <a:t>роста педагога</a:t>
            </a:r>
            <a:endParaRPr lang="ru-RU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2FF53E3-0DDC-4270-9698-6F5D68343F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708339"/>
            <a:ext cx="12192000" cy="51496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0" name="Рисунок 290">
            <a:extLst>
              <a:ext uri="{FF2B5EF4-FFF2-40B4-BE49-F238E27FC236}">
                <a16:creationId xmlns:a16="http://schemas.microsoft.com/office/drawing/2014/main" xmlns="" id="{60B6A5A5-3BE0-E117-FC6E-C9ED94CF39C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839" y="1735023"/>
            <a:ext cx="2743200" cy="2738120"/>
          </a:xfrm>
          <a:prstGeom prst="rect">
            <a:avLst/>
          </a:prstGeom>
        </p:spPr>
      </p:pic>
      <p:grpSp>
        <p:nvGrpSpPr>
          <p:cNvPr id="3" name="Группа 309">
            <a:extLst>
              <a:ext uri="{FF2B5EF4-FFF2-40B4-BE49-F238E27FC236}">
                <a16:creationId xmlns:a16="http://schemas.microsoft.com/office/drawing/2014/main" xmlns="" id="{948D828F-4902-056C-0350-67B387DA5D6F}"/>
              </a:ext>
            </a:extLst>
          </p:cNvPr>
          <p:cNvGrpSpPr/>
          <p:nvPr/>
        </p:nvGrpSpPr>
        <p:grpSpPr>
          <a:xfrm>
            <a:off x="1452282" y="2012574"/>
            <a:ext cx="6140824" cy="3935507"/>
            <a:chOff x="2348752" y="2218763"/>
            <a:chExt cx="9386045" cy="3406590"/>
          </a:xfrm>
        </p:grpSpPr>
        <p:sp>
          <p:nvSpPr>
            <p:cNvPr id="278" name="Прямоугольник: скругленные углы 277">
              <a:extLst>
                <a:ext uri="{FF2B5EF4-FFF2-40B4-BE49-F238E27FC236}">
                  <a16:creationId xmlns:a16="http://schemas.microsoft.com/office/drawing/2014/main" xmlns="" id="{AE590861-06F8-5ECE-342A-E050ADDE0F79}"/>
                </a:ext>
              </a:extLst>
            </p:cNvPr>
            <p:cNvSpPr/>
            <p:nvPr/>
          </p:nvSpPr>
          <p:spPr>
            <a:xfrm>
              <a:off x="2348752" y="5015753"/>
              <a:ext cx="7960658" cy="609600"/>
            </a:xfrm>
            <a:prstGeom prst="roundRect">
              <a:avLst/>
            </a:prstGeom>
            <a:solidFill>
              <a:srgbClr val="8C8C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/>
                <a:buChar char="•"/>
              </a:pPr>
              <a:r>
                <a:rPr lang="ru-RU" dirty="0">
                  <a:ea typeface="+mn-lt"/>
                  <a:cs typeface="+mn-lt"/>
                </a:rPr>
                <a:t>Знаю свои возможности</a:t>
              </a:r>
              <a:endParaRPr lang="en-US" dirty="0"/>
            </a:p>
          </p:txBody>
        </p:sp>
        <p:sp>
          <p:nvSpPr>
            <p:cNvPr id="279" name="Прямоугольник: скругленные углы 278">
              <a:extLst>
                <a:ext uri="{FF2B5EF4-FFF2-40B4-BE49-F238E27FC236}">
                  <a16:creationId xmlns:a16="http://schemas.microsoft.com/office/drawing/2014/main" xmlns="" id="{93F85611-D513-4A86-502A-68689F3BA3D5}"/>
                </a:ext>
              </a:extLst>
            </p:cNvPr>
            <p:cNvSpPr/>
            <p:nvPr/>
          </p:nvSpPr>
          <p:spPr>
            <a:xfrm>
              <a:off x="2707340" y="4316505"/>
              <a:ext cx="7960658" cy="609600"/>
            </a:xfrm>
            <a:prstGeom prst="roundRect">
              <a:avLst/>
            </a:prstGeom>
            <a:solidFill>
              <a:srgbClr val="8784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285750" indent="-285750">
                <a:buFont typeface="Arial"/>
                <a:buChar char="•"/>
              </a:pPr>
              <a:r>
                <a:rPr lang="ru-RU" dirty="0">
                  <a:ea typeface="+mn-lt"/>
                  <a:cs typeface="+mn-lt"/>
                </a:rPr>
                <a:t>Знаю, где реализоваться </a:t>
              </a:r>
              <a:endParaRPr lang="ru-RU"/>
            </a:p>
          </p:txBody>
        </p:sp>
        <p:sp>
          <p:nvSpPr>
            <p:cNvPr id="280" name="Прямоугольник: скругленные углы 279">
              <a:extLst>
                <a:ext uri="{FF2B5EF4-FFF2-40B4-BE49-F238E27FC236}">
                  <a16:creationId xmlns:a16="http://schemas.microsoft.com/office/drawing/2014/main" xmlns="" id="{80400F76-7A00-7A6F-CB9D-730189F676B8}"/>
                </a:ext>
              </a:extLst>
            </p:cNvPr>
            <p:cNvSpPr/>
            <p:nvPr/>
          </p:nvSpPr>
          <p:spPr>
            <a:xfrm>
              <a:off x="3065928" y="3617257"/>
              <a:ext cx="7960658" cy="609600"/>
            </a:xfrm>
            <a:prstGeom prst="roundRect">
              <a:avLst/>
            </a:prstGeom>
            <a:solidFill>
              <a:srgbClr val="847B8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285750" indent="-285750">
                <a:buFont typeface="Arial"/>
                <a:buChar char="•"/>
              </a:pPr>
              <a:r>
                <a:rPr lang="ru-RU" dirty="0">
                  <a:solidFill>
                    <a:schemeClr val="bg1"/>
                  </a:solidFill>
                  <a:ea typeface="+mn-lt"/>
                  <a:cs typeface="+mn-lt"/>
                </a:rPr>
                <a:t>Знаю, кто может мне помочь 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82" name="Прямоугольник: скругленные углы 281">
              <a:extLst>
                <a:ext uri="{FF2B5EF4-FFF2-40B4-BE49-F238E27FC236}">
                  <a16:creationId xmlns:a16="http://schemas.microsoft.com/office/drawing/2014/main" xmlns="" id="{9730F833-9A15-B407-E2F3-A41F42456293}"/>
                </a:ext>
              </a:extLst>
            </p:cNvPr>
            <p:cNvSpPr/>
            <p:nvPr/>
          </p:nvSpPr>
          <p:spPr>
            <a:xfrm>
              <a:off x="3424516" y="2918010"/>
              <a:ext cx="7960658" cy="609600"/>
            </a:xfrm>
            <a:prstGeom prst="roundRect">
              <a:avLst/>
            </a:prstGeom>
            <a:solidFill>
              <a:srgbClr val="81748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285750" indent="-285750">
                <a:buFont typeface="Arial"/>
                <a:buChar char="•"/>
              </a:pPr>
              <a:r>
                <a:rPr lang="ru-RU" dirty="0">
                  <a:ea typeface="+mn-lt"/>
                  <a:cs typeface="+mn-lt"/>
                </a:rPr>
                <a:t>Могу пробовать и находить новые пути развития</a:t>
              </a:r>
              <a:endParaRPr lang="ru-RU" dirty="0"/>
            </a:p>
          </p:txBody>
        </p:sp>
        <p:sp>
          <p:nvSpPr>
            <p:cNvPr id="283" name="Прямоугольник: скругленные углы 282">
              <a:extLst>
                <a:ext uri="{FF2B5EF4-FFF2-40B4-BE49-F238E27FC236}">
                  <a16:creationId xmlns:a16="http://schemas.microsoft.com/office/drawing/2014/main" xmlns="" id="{B6A54D98-D488-5370-4CFF-8911BFCFFD6E}"/>
                </a:ext>
              </a:extLst>
            </p:cNvPr>
            <p:cNvSpPr/>
            <p:nvPr/>
          </p:nvSpPr>
          <p:spPr>
            <a:xfrm>
              <a:off x="3774139" y="2218763"/>
              <a:ext cx="7960658" cy="609600"/>
            </a:xfrm>
            <a:prstGeom prst="roundRect">
              <a:avLst/>
            </a:prstGeom>
            <a:solidFill>
              <a:srgbClr val="7A6C7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285750" indent="-285750">
                <a:buFont typeface="Arial"/>
                <a:buChar char="•"/>
              </a:pPr>
              <a:r>
                <a:rPr lang="ru-RU" dirty="0">
                  <a:ea typeface="+mn-lt"/>
                  <a:cs typeface="+mn-lt"/>
                </a:rPr>
                <a:t>Могу оценить свои результаты и двигаться дальше</a:t>
              </a:r>
              <a:endParaRPr lang="en-US" dirty="0">
                <a:ea typeface="+mn-lt"/>
                <a:cs typeface="+mn-lt"/>
              </a:endParaRPr>
            </a:p>
          </p:txBody>
        </p:sp>
        <p:sp>
          <p:nvSpPr>
            <p:cNvPr id="305" name="Стрелка: вверх 304">
              <a:extLst>
                <a:ext uri="{FF2B5EF4-FFF2-40B4-BE49-F238E27FC236}">
                  <a16:creationId xmlns:a16="http://schemas.microsoft.com/office/drawing/2014/main" xmlns="" id="{48F3B83D-1AA7-00C3-4F4A-823E752E5E6B}"/>
                </a:ext>
              </a:extLst>
            </p:cNvPr>
            <p:cNvSpPr/>
            <p:nvPr/>
          </p:nvSpPr>
          <p:spPr>
            <a:xfrm>
              <a:off x="9394183" y="4732177"/>
              <a:ext cx="484094" cy="564776"/>
            </a:xfrm>
            <a:prstGeom prst="upArrow">
              <a:avLst/>
            </a:prstGeom>
            <a:solidFill>
              <a:srgbClr val="FFFFFF">
                <a:alpha val="50000"/>
              </a:srgb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6" name="Стрелка: вверх 305">
              <a:extLst>
                <a:ext uri="{FF2B5EF4-FFF2-40B4-BE49-F238E27FC236}">
                  <a16:creationId xmlns:a16="http://schemas.microsoft.com/office/drawing/2014/main" xmlns="" id="{68A6E1C0-5F34-E273-9B14-F76C80D9B61D}"/>
                </a:ext>
              </a:extLst>
            </p:cNvPr>
            <p:cNvSpPr/>
            <p:nvPr/>
          </p:nvSpPr>
          <p:spPr>
            <a:xfrm>
              <a:off x="9878277" y="4032930"/>
              <a:ext cx="484094" cy="564776"/>
            </a:xfrm>
            <a:prstGeom prst="upArrow">
              <a:avLst/>
            </a:prstGeom>
            <a:solidFill>
              <a:srgbClr val="FFFFFF">
                <a:alpha val="50000"/>
              </a:srgb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Стрелка: вверх 306">
              <a:extLst>
                <a:ext uri="{FF2B5EF4-FFF2-40B4-BE49-F238E27FC236}">
                  <a16:creationId xmlns:a16="http://schemas.microsoft.com/office/drawing/2014/main" xmlns="" id="{DC40C7C4-4D62-9BC1-6CFC-5653A2CC5318}"/>
                </a:ext>
              </a:extLst>
            </p:cNvPr>
            <p:cNvSpPr/>
            <p:nvPr/>
          </p:nvSpPr>
          <p:spPr>
            <a:xfrm>
              <a:off x="10362371" y="3333683"/>
              <a:ext cx="484094" cy="564776"/>
            </a:xfrm>
            <a:prstGeom prst="upArrow">
              <a:avLst/>
            </a:prstGeom>
            <a:solidFill>
              <a:srgbClr val="FFFFFF">
                <a:alpha val="50000"/>
              </a:srgb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8" name="Стрелка: вверх 307">
              <a:extLst>
                <a:ext uri="{FF2B5EF4-FFF2-40B4-BE49-F238E27FC236}">
                  <a16:creationId xmlns:a16="http://schemas.microsoft.com/office/drawing/2014/main" xmlns="" id="{E52C0112-7915-64A5-52C0-763F050C5933}"/>
                </a:ext>
              </a:extLst>
            </p:cNvPr>
            <p:cNvSpPr/>
            <p:nvPr/>
          </p:nvSpPr>
          <p:spPr>
            <a:xfrm>
              <a:off x="10837500" y="2607542"/>
              <a:ext cx="484094" cy="564776"/>
            </a:xfrm>
            <a:prstGeom prst="upArrow">
              <a:avLst/>
            </a:prstGeom>
            <a:solidFill>
              <a:srgbClr val="FFFFFF">
                <a:alpha val="50000"/>
              </a:srgb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387906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xmlns="" id="{D4842243-8D8F-4D37-8FC3-09A660E7AE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02FF53E3-0DDC-4270-9698-6F5D68343F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84074" y="0"/>
            <a:ext cx="8707926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xmlns="" id="{B5823DCD-BE2A-4FB4-12D5-0A34C49AA587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099808227"/>
              </p:ext>
            </p:extLst>
          </p:nvPr>
        </p:nvGraphicFramePr>
        <p:xfrm>
          <a:off x="4505325" y="942975"/>
          <a:ext cx="6609313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031734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F62ED779-A59B-448F-96E0-AAB38B5485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5C4563-B964-F9E3-9FDA-FD330BEC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704" y="4182286"/>
            <a:ext cx="4765290" cy="231610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800" b="0" dirty="0">
                <a:ea typeface="+mj-lt"/>
                <a:cs typeface="+mj-lt"/>
              </a:rPr>
              <a:t>Подробнее с материалами программы «Ступени профессионального роста» можно ознакомиться перейдя по ссылке </a:t>
            </a:r>
            <a:r>
              <a:rPr lang="ru-RU" sz="1800" dirty="0">
                <a:ea typeface="+mj-lt"/>
                <a:cs typeface="+mj-lt"/>
                <a:hlinkClick r:id="rId2"/>
              </a:rPr>
              <a:t>https://ddtks.ru/prof_rost</a:t>
            </a:r>
            <a:r>
              <a:rPr lang="ru-RU" sz="1800" dirty="0">
                <a:ea typeface="+mj-lt"/>
                <a:cs typeface="+mj-lt"/>
              </a:rPr>
              <a:t> </a:t>
            </a:r>
            <a:r>
              <a:rPr lang="ru-RU" sz="1800" b="0" dirty="0">
                <a:ea typeface="+mj-lt"/>
                <a:cs typeface="+mj-lt"/>
              </a:rPr>
              <a:t/>
            </a:r>
            <a:br>
              <a:rPr lang="ru-RU" sz="1800" b="0" dirty="0">
                <a:ea typeface="+mj-lt"/>
                <a:cs typeface="+mj-lt"/>
              </a:rPr>
            </a:br>
            <a:r>
              <a:rPr lang="ru-RU" sz="1800" b="0" dirty="0">
                <a:ea typeface="+mj-lt"/>
                <a:cs typeface="+mj-lt"/>
              </a:rPr>
              <a:t>или отсканировав QR-код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5E99A93-45AC-472C-ABAA-D764A0F318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4099" y="-3511"/>
            <a:ext cx="3483870" cy="3428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E9A5506A-C33F-5A76-AD28-F53FE5B0374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016" y="758581"/>
            <a:ext cx="1980559" cy="198055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12F2F31-7C30-456B-ABFE-D99A49E5B7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79771" y="-3511"/>
            <a:ext cx="8712229" cy="3428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34">
            <a:extLst>
              <a:ext uri="{FF2B5EF4-FFF2-40B4-BE49-F238E27FC236}">
                <a16:creationId xmlns:a16="http://schemas.microsoft.com/office/drawing/2014/main" xmlns="" id="{5DA0B273-F203-43D6-8FE3-047452C8CA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502419" y="-26161"/>
            <a:ext cx="3429002" cy="3474296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90F751B8-7AC7-4D63-9776-1CADA60BE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4500" y="178410"/>
            <a:ext cx="3070455" cy="307045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D8D5D9F4-3D4F-1654-2ABC-528818A4166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-2715" t="-3620" r="-4661" b="-3168"/>
          <a:stretch/>
        </p:blipFill>
        <p:spPr>
          <a:xfrm>
            <a:off x="9387230" y="652359"/>
            <a:ext cx="2126708" cy="2115051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B43D8D-14D3-B164-1429-4610927DC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1167" y="4079614"/>
            <a:ext cx="5694883" cy="18918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u="sng" dirty="0">
                <a:ea typeface="+mn-lt"/>
                <a:cs typeface="+mn-lt"/>
              </a:rPr>
              <a:t>Наши контакты:</a:t>
            </a:r>
            <a:endParaRPr lang="ru-RU"/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ea typeface="+mn-lt"/>
                <a:cs typeface="+mn-lt"/>
              </a:rPr>
              <a:t>Центр Развития Дополнительного Образования Красносельского района Санкт-Петербурга</a:t>
            </a:r>
            <a:endParaRPr lang="ru-RU"/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Calibri"/>
                <a:cs typeface="Calibri"/>
              </a:rPr>
              <a:t>Телефон ГБУ ДО ДДТ: </a:t>
            </a:r>
            <a:r>
              <a:rPr lang="ru-RU" dirty="0">
                <a:latin typeface="Calibri"/>
                <a:ea typeface="+mn-lt"/>
                <a:cs typeface="+mn-lt"/>
              </a:rPr>
              <a:t>+7(812)246-03-10</a:t>
            </a:r>
            <a:br>
              <a:rPr lang="ru-RU" dirty="0">
                <a:latin typeface="Calibri"/>
                <a:ea typeface="+mn-lt"/>
                <a:cs typeface="+mn-lt"/>
              </a:rPr>
            </a:br>
            <a:r>
              <a:rPr lang="ru-RU" dirty="0">
                <a:latin typeface="Calibri"/>
                <a:ea typeface="+mn-lt"/>
                <a:cs typeface="+mn-lt"/>
              </a:rPr>
              <a:t>Электронный адрес: ddtkras@gmail.com</a:t>
            </a:r>
            <a:endParaRPr lang="ru-RU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776499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Blocks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71819B"/>
      </a:hlink>
      <a:folHlink>
        <a:srgbClr val="7E8B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351</Words>
  <Application>Microsoft Office PowerPoint</Application>
  <PresentationFormat>Произвольный</PresentationFormat>
  <Paragraphs>100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BlocksVTI</vt:lpstr>
      <vt:lpstr>Слайд 1</vt:lpstr>
      <vt:lpstr>Слайд 2</vt:lpstr>
      <vt:lpstr>Основные направления программы  «Ступени профессионального роста»</vt:lpstr>
      <vt:lpstr>Слайд 4</vt:lpstr>
      <vt:lpstr>Слайд 5</vt:lpstr>
      <vt:lpstr>Слайд 6</vt:lpstr>
      <vt:lpstr>Индивидуальный маршрут  профессионального роста педагога</vt:lpstr>
      <vt:lpstr>Слайд 8</vt:lpstr>
      <vt:lpstr>Подробнее с материалами программы «Ступени профессионального роста» можно ознакомиться перейдя по ссылке https://ddtks.ru/prof_rost  или отсканировав QR-код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Лорик</dc:creator>
  <cp:lastModifiedBy>USER</cp:lastModifiedBy>
  <cp:revision>550</cp:revision>
  <dcterms:created xsi:type="dcterms:W3CDTF">2022-09-19T11:07:20Z</dcterms:created>
  <dcterms:modified xsi:type="dcterms:W3CDTF">2022-09-25T10:57:22Z</dcterms:modified>
</cp:coreProperties>
</file>