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13EA-813E-4C7E-BE71-738D3401ABAB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0A8C-1BA6-43A6-A3B7-86C9EFC8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13EA-813E-4C7E-BE71-738D3401ABAB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0A8C-1BA6-43A6-A3B7-86C9EFC8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13EA-813E-4C7E-BE71-738D3401ABAB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0A8C-1BA6-43A6-A3B7-86C9EFC8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13EA-813E-4C7E-BE71-738D3401ABAB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0A8C-1BA6-43A6-A3B7-86C9EFC8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13EA-813E-4C7E-BE71-738D3401ABAB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0A8C-1BA6-43A6-A3B7-86C9EFC8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13EA-813E-4C7E-BE71-738D3401ABAB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0A8C-1BA6-43A6-A3B7-86C9EFC8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13EA-813E-4C7E-BE71-738D3401ABAB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0A8C-1BA6-43A6-A3B7-86C9EFC8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13EA-813E-4C7E-BE71-738D3401ABAB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0A8C-1BA6-43A6-A3B7-86C9EFC8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13EA-813E-4C7E-BE71-738D3401ABAB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0A8C-1BA6-43A6-A3B7-86C9EFC8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13EA-813E-4C7E-BE71-738D3401ABAB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0A8C-1BA6-43A6-A3B7-86C9EFC8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13EA-813E-4C7E-BE71-738D3401ABAB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0A8C-1BA6-43A6-A3B7-86C9EFC8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513EA-813E-4C7E-BE71-738D3401ABAB}" type="datetimeFigureOut">
              <a:rPr lang="ru-RU" smtClean="0"/>
              <a:pPr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40A8C-1BA6-43A6-A3B7-86C9EFC84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809437" cy="5433467"/>
          </a:xfrm>
        </p:spPr>
      </p:pic>
      <p:pic>
        <p:nvPicPr>
          <p:cNvPr id="9" name="Содержимое 8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572000" y="837847"/>
            <a:ext cx="3677236" cy="524490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859922" cy="5505475"/>
          </a:xfrm>
        </p:spPr>
      </p:pic>
      <p:pic>
        <p:nvPicPr>
          <p:cNvPr id="8" name="Содержимое 7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5004048" y="764703"/>
            <a:ext cx="3728518" cy="531805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67544" y="332656"/>
            <a:ext cx="4061863" cy="5793507"/>
          </a:xfrm>
        </p:spPr>
      </p:pic>
      <p:pic>
        <p:nvPicPr>
          <p:cNvPr id="10" name="Содержимое 9" descr="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644008" y="476672"/>
            <a:ext cx="3836879" cy="54726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23528" y="476672"/>
            <a:ext cx="4089305" cy="5832648"/>
          </a:xfrm>
        </p:spPr>
      </p:pic>
      <p:pic>
        <p:nvPicPr>
          <p:cNvPr id="8" name="Содержимое 7" descr="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644008" y="548679"/>
            <a:ext cx="3988334" cy="56886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95536" y="548680"/>
            <a:ext cx="4139790" cy="5904656"/>
          </a:xfrm>
        </p:spPr>
      </p:pic>
      <p:pic>
        <p:nvPicPr>
          <p:cNvPr id="10" name="Содержимое 9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644008" y="620688"/>
            <a:ext cx="3937848" cy="56166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95536" y="692696"/>
            <a:ext cx="3988334" cy="5688632"/>
          </a:xfrm>
        </p:spPr>
      </p:pic>
      <p:pic>
        <p:nvPicPr>
          <p:cNvPr id="8" name="Содержимое 7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764704"/>
            <a:ext cx="4176464" cy="595696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23528" y="404664"/>
            <a:ext cx="4190275" cy="597666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21933-50DB-065C-D897-80976B8A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815" y="820523"/>
            <a:ext cx="3326903" cy="783969"/>
          </a:xfrm>
        </p:spPr>
        <p:txBody>
          <a:bodyPr>
            <a:noAutofit/>
          </a:bodyPr>
          <a:lstStyle/>
          <a:p>
            <a:r>
              <a:rPr lang="ru-RU" sz="2400" b="1" dirty="0"/>
              <a:t>Форма списка для АИС «Навигатор»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9CD5890-C0C3-CE01-3741-7505BFBC62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019" t="31531" r="61332" b="19257"/>
          <a:stretch/>
        </p:blipFill>
        <p:spPr>
          <a:xfrm>
            <a:off x="370627" y="2060848"/>
            <a:ext cx="4196736" cy="316835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A61745D-D427-50DC-5858-DB9A20EAF6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948" t="37221" r="41264" b="21552"/>
          <a:stretch/>
        </p:blipFill>
        <p:spPr>
          <a:xfrm>
            <a:off x="4862468" y="2816932"/>
            <a:ext cx="4057595" cy="165618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FB4FAE-EFE7-1BF3-EE7D-7F956B5611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718517"/>
            <a:ext cx="8230313" cy="1146147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DF312632-5964-F159-CBFA-0820E86DA562}"/>
              </a:ext>
            </a:extLst>
          </p:cNvPr>
          <p:cNvSpPr txBox="1">
            <a:spLocks/>
          </p:cNvSpPr>
          <p:nvPr/>
        </p:nvSpPr>
        <p:spPr>
          <a:xfrm>
            <a:off x="805544" y="829986"/>
            <a:ext cx="3326903" cy="783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Форма списка для приказа</a:t>
            </a:r>
          </a:p>
        </p:txBody>
      </p:sp>
    </p:spTree>
    <p:extLst>
      <p:ext uri="{BB962C8B-B14F-4D97-AF65-F5344CB8AC3E}">
        <p14:creationId xmlns:p14="http://schemas.microsoft.com/office/powerpoint/2010/main" xmlns="" val="3891944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Форма списка для АИС «Навигатор»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2023-08-30T12:46:29Z</dcterms:created>
  <dcterms:modified xsi:type="dcterms:W3CDTF">2023-09-01T10:05:15Z</dcterms:modified>
</cp:coreProperties>
</file>