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"/>
  </p:notesMasterIdLst>
  <p:sldIdLst>
    <p:sldId id="277" r:id="rId2"/>
    <p:sldId id="365" r:id="rId3"/>
    <p:sldId id="411" r:id="rId4"/>
    <p:sldId id="414" r:id="rId5"/>
    <p:sldId id="410" r:id="rId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FB16A"/>
    <a:srgbClr val="FFCC00"/>
    <a:srgbClr val="FF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04" autoAdjust="0"/>
    <p:restoredTop sz="94624" autoAdjust="0"/>
  </p:normalViewPr>
  <p:slideViewPr>
    <p:cSldViewPr>
      <p:cViewPr>
        <p:scale>
          <a:sx n="66" d="100"/>
          <a:sy n="66" d="100"/>
        </p:scale>
        <p:origin x="-1934" y="-38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BB3480-22AF-4AA1-963C-31FAFB1BF8EC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4578C6-0AE6-4465-818D-DC1B1555E0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6113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Вишенка\Desktop\РАДОТА ДДТ\брендбук\презентация\4.png"/>
          <p:cNvPicPr>
            <a:picLocks noChangeAspect="1" noChangeArrowheads="1"/>
          </p:cNvPicPr>
          <p:nvPr userDrawn="1"/>
        </p:nvPicPr>
        <p:blipFill>
          <a:blip r:embed="rId2" cstate="print"/>
          <a:srcRect t="50000" r="7067" b="17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00166" y="1844825"/>
            <a:ext cx="6357982" cy="1755626"/>
          </a:xfrm>
        </p:spPr>
        <p:txBody>
          <a:bodyPr>
            <a:normAutofit/>
          </a:bodyPr>
          <a:lstStyle>
            <a:lvl1pPr>
              <a:defRPr sz="3600" b="1" baseline="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ru-RU" dirty="0" smtClean="0"/>
              <a:t>ИТОГИ РАБОТЫ</a:t>
            </a:r>
            <a:br>
              <a:rPr lang="ru-RU" dirty="0" smtClean="0"/>
            </a:br>
            <a:r>
              <a:rPr lang="ru-RU" dirty="0" smtClean="0"/>
              <a:t>Художественный отдел</a:t>
            </a:r>
            <a:br>
              <a:rPr lang="ru-RU" dirty="0" smtClean="0"/>
            </a:br>
            <a:r>
              <a:rPr lang="ru-RU" dirty="0" smtClean="0"/>
              <a:t>2020-2021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3886200"/>
            <a:ext cx="6357982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5661249"/>
            <a:ext cx="2895600" cy="432048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16 июня 2021 год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C306F4-4FC2-4923-969E-9BD3089D963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2051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 cstate="print"/>
          <a:srcRect t="8459" r="90696" b="50655"/>
          <a:stretch>
            <a:fillRect/>
          </a:stretch>
        </p:blipFill>
        <p:spPr bwMode="auto">
          <a:xfrm>
            <a:off x="285720" y="1357298"/>
            <a:ext cx="571504" cy="4143404"/>
          </a:xfrm>
          <a:prstGeom prst="rect">
            <a:avLst/>
          </a:prstGeom>
          <a:noFill/>
        </p:spPr>
      </p:pic>
      <p:pic>
        <p:nvPicPr>
          <p:cNvPr id="10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 cstate="print"/>
          <a:srcRect t="91641"/>
          <a:stretch>
            <a:fillRect/>
          </a:stretch>
        </p:blipFill>
        <p:spPr bwMode="auto">
          <a:xfrm>
            <a:off x="285720" y="5367963"/>
            <a:ext cx="6142416" cy="847119"/>
          </a:xfrm>
          <a:prstGeom prst="rect">
            <a:avLst/>
          </a:prstGeom>
          <a:noFill/>
        </p:spPr>
      </p:pic>
      <p:pic>
        <p:nvPicPr>
          <p:cNvPr id="2054" name="Picture 6" descr="C:\Users\Вишенка\Desktop\РАДОТА ДДТ\брендбук\презентация\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7167"/>
            <a:ext cx="1463547" cy="2714643"/>
          </a:xfrm>
          <a:prstGeom prst="rect">
            <a:avLst/>
          </a:prstGeom>
          <a:noFill/>
        </p:spPr>
      </p:pic>
      <p:pic>
        <p:nvPicPr>
          <p:cNvPr id="14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5" cstate="print"/>
          <a:srcRect l="28921" t="78153" r="2460" b="-9171"/>
          <a:stretch>
            <a:fillRect/>
          </a:stretch>
        </p:blipFill>
        <p:spPr bwMode="auto">
          <a:xfrm flipH="1">
            <a:off x="2267744" y="-357214"/>
            <a:ext cx="6876256" cy="1553966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58006" cy="1143000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6758006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6B00F1-E844-49F8-A93A-9098240B0739}" type="datetimeFigureOut">
              <a:rPr lang="ru-RU" smtClean="0"/>
              <a:pPr>
                <a:defRPr/>
              </a:pPr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6230E4-29E5-47EE-9EDC-99D7E4B9A2E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0" name="Рисунок 9" descr="5.jpg"/>
          <p:cNvPicPr>
            <a:picLocks noChangeAspect="1"/>
          </p:cNvPicPr>
          <p:nvPr/>
        </p:nvPicPr>
        <p:blipFill>
          <a:blip r:embed="rId2" cstate="print"/>
          <a:srcRect l="69698" r="13636"/>
          <a:stretch>
            <a:fillRect/>
          </a:stretch>
        </p:blipFill>
        <p:spPr>
          <a:xfrm>
            <a:off x="7572396" y="0"/>
            <a:ext cx="1571604" cy="690437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Вишенка\Desktop\РАДОТА ДДТ\брендбук\презентация\4.png"/>
          <p:cNvPicPr>
            <a:picLocks noChangeAspect="1" noChangeArrowheads="1"/>
          </p:cNvPicPr>
          <p:nvPr/>
        </p:nvPicPr>
        <p:blipFill>
          <a:blip r:embed="rId2" cstate="print"/>
          <a:srcRect t="50000" r="7067" b="17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Дата 3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06E36-FD25-4E2D-B0AA-010F637433A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28.09.2023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Номер слайда 5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 cstate="print"/>
          <a:srcRect t="8459" b="50655"/>
          <a:stretch>
            <a:fillRect/>
          </a:stretch>
        </p:blipFill>
        <p:spPr bwMode="auto">
          <a:xfrm>
            <a:off x="285720" y="1357298"/>
            <a:ext cx="6142416" cy="4143404"/>
          </a:xfrm>
          <a:prstGeom prst="rect">
            <a:avLst/>
          </a:prstGeom>
          <a:noFill/>
        </p:spPr>
      </p:pic>
      <p:pic>
        <p:nvPicPr>
          <p:cNvPr id="13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 cstate="print"/>
          <a:srcRect t="91641"/>
          <a:stretch>
            <a:fillRect/>
          </a:stretch>
        </p:blipFill>
        <p:spPr bwMode="auto">
          <a:xfrm>
            <a:off x="285720" y="5367963"/>
            <a:ext cx="6142416" cy="847119"/>
          </a:xfrm>
          <a:prstGeom prst="rect">
            <a:avLst/>
          </a:prstGeom>
          <a:noFill/>
        </p:spPr>
      </p:pic>
      <p:pic>
        <p:nvPicPr>
          <p:cNvPr id="14" name="Picture 6" descr="C:\Users\Вишенка\Desktop\РАДОТА ДДТ\брендбук\презентация\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7167"/>
            <a:ext cx="1463547" cy="2714643"/>
          </a:xfrm>
          <a:prstGeom prst="rect">
            <a:avLst/>
          </a:prstGeom>
          <a:noFill/>
        </p:spPr>
      </p:pic>
      <p:pic>
        <p:nvPicPr>
          <p:cNvPr id="15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5" cstate="print"/>
          <a:srcRect l="28921" t="95777" r="2460" b="-2122"/>
          <a:stretch>
            <a:fillRect/>
          </a:stretch>
        </p:blipFill>
        <p:spPr bwMode="auto">
          <a:xfrm flipH="1">
            <a:off x="4143372" y="1428736"/>
            <a:ext cx="5000628" cy="64294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4429132"/>
            <a:ext cx="7772400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FE2C4C-28F5-4AE6-99F9-AD5DC5BE25C1}" type="datetimeFigureOut">
              <a:rPr lang="ru-RU" smtClean="0"/>
              <a:pPr>
                <a:defRPr/>
              </a:pPr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3E9D83-3D86-4FFF-B9DC-DD5404E726F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114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114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9F66B9-0865-45A2-9ED3-1D9B7AFBDCEA}" type="datetimeFigureOut">
              <a:rPr lang="ru-RU" smtClean="0"/>
              <a:pPr>
                <a:defRPr/>
              </a:pPr>
              <a:t>28.09.2023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0CAC1-39D1-4808-A22F-6D2B1AE2DA3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8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2" cstate="print"/>
          <a:srcRect t="8459" r="94205" b="50655"/>
          <a:stretch>
            <a:fillRect/>
          </a:stretch>
        </p:blipFill>
        <p:spPr bwMode="auto">
          <a:xfrm rot="16200000">
            <a:off x="4394019" y="1392435"/>
            <a:ext cx="355962" cy="9144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54014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54014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37818A-044E-4DA2-8BCE-F2A3A8CA5AD4}" type="datetimeFigureOut">
              <a:rPr lang="ru-RU" smtClean="0"/>
              <a:pPr>
                <a:defRPr/>
              </a:pPr>
              <a:t>28.09.2023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FC06C5-5D52-42A4-868E-FA53173E9C6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0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2" cstate="print"/>
          <a:srcRect t="8459" r="94205" b="50655"/>
          <a:stretch>
            <a:fillRect/>
          </a:stretch>
        </p:blipFill>
        <p:spPr bwMode="auto">
          <a:xfrm rot="16200000">
            <a:off x="4394019" y="1392435"/>
            <a:ext cx="355962" cy="9144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C:\Users\Вишенка\Desktop\РАДОТА ДДТ\брендбук\презентация\4.png"/>
          <p:cNvPicPr>
            <a:picLocks noChangeAspect="1" noChangeArrowheads="1"/>
          </p:cNvPicPr>
          <p:nvPr/>
        </p:nvPicPr>
        <p:blipFill>
          <a:blip r:embed="rId2" cstate="print"/>
          <a:srcRect t="50000" r="7067" b="17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D0FD59-5866-4217-B852-6E1BB4676B32}" type="datetimeFigureOut">
              <a:rPr lang="ru-RU" smtClean="0"/>
              <a:pPr>
                <a:defRPr/>
              </a:pPr>
              <a:t>28.09.2023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6078F-001D-4485-8418-788F52FA521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2ED189-AD80-45B3-A325-915FB4476A4E}" type="datetimeFigureOut">
              <a:rPr lang="ru-RU" smtClean="0"/>
              <a:pPr>
                <a:defRPr/>
              </a:pPr>
              <a:t>28.09.2023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FDE452-86A2-49DC-8FB6-A4985E579B0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5134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35135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2B1632-CD73-44C3-BE94-B7C026FFE291}" type="datetimeFigureOut">
              <a:rPr lang="ru-RU" smtClean="0"/>
              <a:pPr>
                <a:defRPr/>
              </a:pPr>
              <a:t>28.09.2023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DCBCE-08E7-46B7-8C84-A032972DD64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8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2" cstate="print"/>
          <a:srcRect t="8459" r="94205" b="50655"/>
          <a:stretch>
            <a:fillRect/>
          </a:stretch>
        </p:blipFill>
        <p:spPr bwMode="auto">
          <a:xfrm rot="16200000">
            <a:off x="4394019" y="1392435"/>
            <a:ext cx="355962" cy="9144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F87008-4E54-491E-9F29-904A12C224A0}" type="datetimeFigureOut">
              <a:rPr lang="ru-RU" smtClean="0"/>
              <a:pPr>
                <a:defRPr/>
              </a:pPr>
              <a:t>28.09.2023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6B0AA1-D23C-4FF8-927E-37BB4058388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8" name="Рисунок 7" descr="5.jpg"/>
          <p:cNvPicPr>
            <a:picLocks noChangeAspect="1"/>
          </p:cNvPicPr>
          <p:nvPr/>
        </p:nvPicPr>
        <p:blipFill>
          <a:blip r:embed="rId2" cstate="print"/>
          <a:srcRect l="84092"/>
          <a:stretch>
            <a:fillRect/>
          </a:stretch>
        </p:blipFill>
        <p:spPr>
          <a:xfrm>
            <a:off x="0" y="-1"/>
            <a:ext cx="1500102" cy="6904373"/>
          </a:xfrm>
          <a:prstGeom prst="rect">
            <a:avLst/>
          </a:prstGeom>
        </p:spPr>
      </p:pic>
      <p:pic>
        <p:nvPicPr>
          <p:cNvPr id="9" name="Рисунок 8" descr="5.jpg"/>
          <p:cNvPicPr>
            <a:picLocks noChangeAspect="1"/>
          </p:cNvPicPr>
          <p:nvPr/>
        </p:nvPicPr>
        <p:blipFill>
          <a:blip r:embed="rId2" cstate="print"/>
          <a:srcRect l="69698" r="13636"/>
          <a:stretch>
            <a:fillRect/>
          </a:stretch>
        </p:blipFill>
        <p:spPr>
          <a:xfrm>
            <a:off x="7572396" y="0"/>
            <a:ext cx="1571604" cy="690437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760557"/>
            <a:ext cx="8229600" cy="45259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AE4DC2-92CC-4689-956A-B3CF15147804}" type="datetimeFigureOut">
              <a:rPr lang="ru-RU" smtClean="0"/>
              <a:pPr>
                <a:defRPr/>
              </a:pPr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621528-8FFA-45A5-AE61-C0CF948934F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7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2" cstate="print"/>
          <a:srcRect t="8459" r="94205" b="50655"/>
          <a:stretch>
            <a:fillRect/>
          </a:stretch>
        </p:blipFill>
        <p:spPr bwMode="auto">
          <a:xfrm rot="16200000">
            <a:off x="4394019" y="-3035494"/>
            <a:ext cx="355962" cy="9144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7A3FE3-F3AD-4A21-AC9E-D3F31460072A}" type="datetimeFigureOut">
              <a:rPr lang="ru-RU" smtClean="0"/>
              <a:pPr>
                <a:defRPr/>
              </a:pPr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E87813-1756-4B3C-B55F-DC0CAB0ACC4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Вишенка\Desktop\РАДОТА ДДТ\брендбук\презентация\4.png"/>
          <p:cNvPicPr>
            <a:picLocks noChangeAspect="1" noChangeArrowheads="1"/>
          </p:cNvPicPr>
          <p:nvPr userDrawn="1"/>
        </p:nvPicPr>
        <p:blipFill>
          <a:blip r:embed="rId2" cstate="print"/>
          <a:srcRect t="50000" r="7067" b="17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Дата 3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Номер слайда 5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 cstate="print"/>
          <a:srcRect t="8459" b="50655"/>
          <a:stretch>
            <a:fillRect/>
          </a:stretch>
        </p:blipFill>
        <p:spPr bwMode="auto">
          <a:xfrm>
            <a:off x="285720" y="1357298"/>
            <a:ext cx="6142416" cy="4143404"/>
          </a:xfrm>
          <a:prstGeom prst="rect">
            <a:avLst/>
          </a:prstGeom>
          <a:noFill/>
        </p:spPr>
      </p:pic>
      <p:pic>
        <p:nvPicPr>
          <p:cNvPr id="13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 cstate="print"/>
          <a:srcRect t="91641"/>
          <a:stretch>
            <a:fillRect/>
          </a:stretch>
        </p:blipFill>
        <p:spPr bwMode="auto">
          <a:xfrm>
            <a:off x="285720" y="5367963"/>
            <a:ext cx="6142416" cy="847119"/>
          </a:xfrm>
          <a:prstGeom prst="rect">
            <a:avLst/>
          </a:prstGeom>
          <a:noFill/>
        </p:spPr>
      </p:pic>
      <p:pic>
        <p:nvPicPr>
          <p:cNvPr id="14" name="Picture 6" descr="C:\Users\Вишенка\Desktop\РАДОТА ДДТ\брендбук\презентация\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7167"/>
            <a:ext cx="1463547" cy="2714643"/>
          </a:xfrm>
          <a:prstGeom prst="rect">
            <a:avLst/>
          </a:prstGeom>
          <a:noFill/>
        </p:spPr>
      </p:pic>
      <p:pic>
        <p:nvPicPr>
          <p:cNvPr id="15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5" cstate="print"/>
          <a:srcRect l="28921" t="95777" r="2460" b="-2122"/>
          <a:stretch>
            <a:fillRect/>
          </a:stretch>
        </p:blipFill>
        <p:spPr bwMode="auto">
          <a:xfrm flipH="1">
            <a:off x="3419872" y="260648"/>
            <a:ext cx="5724128" cy="79208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4429132"/>
            <a:ext cx="7772400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Вишенка\Desktop\РАДОТА ДДТ\брендбук\презентация\4.png"/>
          <p:cNvPicPr>
            <a:picLocks noChangeAspect="1" noChangeArrowheads="1"/>
          </p:cNvPicPr>
          <p:nvPr userDrawn="1"/>
        </p:nvPicPr>
        <p:blipFill>
          <a:blip r:embed="rId2" cstate="print"/>
          <a:srcRect t="50000" r="7067" b="17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Дата 3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Номер слайда 5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 cstate="print"/>
          <a:srcRect t="8459" b="50655"/>
          <a:stretch>
            <a:fillRect/>
          </a:stretch>
        </p:blipFill>
        <p:spPr bwMode="auto">
          <a:xfrm>
            <a:off x="285720" y="1357298"/>
            <a:ext cx="6142416" cy="4143404"/>
          </a:xfrm>
          <a:prstGeom prst="rect">
            <a:avLst/>
          </a:prstGeom>
          <a:noFill/>
        </p:spPr>
      </p:pic>
      <p:pic>
        <p:nvPicPr>
          <p:cNvPr id="13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 cstate="print"/>
          <a:srcRect t="91641"/>
          <a:stretch>
            <a:fillRect/>
          </a:stretch>
        </p:blipFill>
        <p:spPr bwMode="auto">
          <a:xfrm>
            <a:off x="285720" y="5367963"/>
            <a:ext cx="6142416" cy="847119"/>
          </a:xfrm>
          <a:prstGeom prst="rect">
            <a:avLst/>
          </a:prstGeom>
          <a:noFill/>
        </p:spPr>
      </p:pic>
      <p:pic>
        <p:nvPicPr>
          <p:cNvPr id="14" name="Picture 6" descr="C:\Users\Вишенка\Desktop\РАДОТА ДДТ\брендбук\презентация\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7167"/>
            <a:ext cx="1463547" cy="2714643"/>
          </a:xfrm>
          <a:prstGeom prst="rect">
            <a:avLst/>
          </a:prstGeom>
          <a:noFill/>
        </p:spPr>
      </p:pic>
      <p:pic>
        <p:nvPicPr>
          <p:cNvPr id="15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5" cstate="print"/>
          <a:srcRect l="28921" t="95777" r="2460" b="-2122"/>
          <a:stretch>
            <a:fillRect/>
          </a:stretch>
        </p:blipFill>
        <p:spPr bwMode="auto">
          <a:xfrm flipH="1">
            <a:off x="3419872" y="260648"/>
            <a:ext cx="5724128" cy="79208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4429132"/>
            <a:ext cx="7772400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Вишенка\Desktop\РАДОТА ДДТ\брендбук\презентация\4.png"/>
          <p:cNvPicPr>
            <a:picLocks noChangeAspect="1" noChangeArrowheads="1"/>
          </p:cNvPicPr>
          <p:nvPr userDrawn="1"/>
        </p:nvPicPr>
        <p:blipFill>
          <a:blip r:embed="rId2" cstate="print"/>
          <a:srcRect t="50000" r="7067" b="17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Дата 3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Номер слайда 5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 cstate="print"/>
          <a:srcRect t="8459" b="50655"/>
          <a:stretch>
            <a:fillRect/>
          </a:stretch>
        </p:blipFill>
        <p:spPr bwMode="auto">
          <a:xfrm>
            <a:off x="285720" y="1357298"/>
            <a:ext cx="6142416" cy="4143404"/>
          </a:xfrm>
          <a:prstGeom prst="rect">
            <a:avLst/>
          </a:prstGeom>
          <a:noFill/>
        </p:spPr>
      </p:pic>
      <p:pic>
        <p:nvPicPr>
          <p:cNvPr id="13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 cstate="print"/>
          <a:srcRect t="91641"/>
          <a:stretch>
            <a:fillRect/>
          </a:stretch>
        </p:blipFill>
        <p:spPr bwMode="auto">
          <a:xfrm>
            <a:off x="285720" y="5367963"/>
            <a:ext cx="6142416" cy="847119"/>
          </a:xfrm>
          <a:prstGeom prst="rect">
            <a:avLst/>
          </a:prstGeom>
          <a:noFill/>
        </p:spPr>
      </p:pic>
      <p:pic>
        <p:nvPicPr>
          <p:cNvPr id="14" name="Picture 6" descr="C:\Users\Вишенка\Desktop\РАДОТА ДДТ\брендбук\презентация\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7167"/>
            <a:ext cx="1463547" cy="2714643"/>
          </a:xfrm>
          <a:prstGeom prst="rect">
            <a:avLst/>
          </a:prstGeom>
          <a:noFill/>
        </p:spPr>
      </p:pic>
      <p:pic>
        <p:nvPicPr>
          <p:cNvPr id="15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5" cstate="print"/>
          <a:srcRect l="28921" t="95777" r="2460" b="-2122"/>
          <a:stretch>
            <a:fillRect/>
          </a:stretch>
        </p:blipFill>
        <p:spPr bwMode="auto">
          <a:xfrm flipH="1">
            <a:off x="3419872" y="260648"/>
            <a:ext cx="5724128" cy="79208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4429132"/>
            <a:ext cx="7772400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Вишенка\Desktop\РАДОТА ДДТ\брендбук\презентация\4.png"/>
          <p:cNvPicPr>
            <a:picLocks noChangeAspect="1" noChangeArrowheads="1"/>
          </p:cNvPicPr>
          <p:nvPr userDrawn="1"/>
        </p:nvPicPr>
        <p:blipFill>
          <a:blip r:embed="rId2" cstate="print"/>
          <a:srcRect t="50000" r="7067" b="17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Дата 3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Номер слайда 5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 cstate="print"/>
          <a:srcRect t="8459" b="50655"/>
          <a:stretch>
            <a:fillRect/>
          </a:stretch>
        </p:blipFill>
        <p:spPr bwMode="auto">
          <a:xfrm>
            <a:off x="285720" y="1357298"/>
            <a:ext cx="6142416" cy="4143404"/>
          </a:xfrm>
          <a:prstGeom prst="rect">
            <a:avLst/>
          </a:prstGeom>
          <a:noFill/>
        </p:spPr>
      </p:pic>
      <p:pic>
        <p:nvPicPr>
          <p:cNvPr id="13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 cstate="print"/>
          <a:srcRect t="91641"/>
          <a:stretch>
            <a:fillRect/>
          </a:stretch>
        </p:blipFill>
        <p:spPr bwMode="auto">
          <a:xfrm>
            <a:off x="285720" y="5367963"/>
            <a:ext cx="6142416" cy="847119"/>
          </a:xfrm>
          <a:prstGeom prst="rect">
            <a:avLst/>
          </a:prstGeom>
          <a:noFill/>
        </p:spPr>
      </p:pic>
      <p:pic>
        <p:nvPicPr>
          <p:cNvPr id="14" name="Picture 6" descr="C:\Users\Вишенка\Desktop\РАДОТА ДДТ\брендбук\презентация\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7167"/>
            <a:ext cx="1463547" cy="2714643"/>
          </a:xfrm>
          <a:prstGeom prst="rect">
            <a:avLst/>
          </a:prstGeom>
          <a:noFill/>
        </p:spPr>
      </p:pic>
      <p:pic>
        <p:nvPicPr>
          <p:cNvPr id="15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5" cstate="print"/>
          <a:srcRect l="28921" t="95777" r="2460" b="-2122"/>
          <a:stretch>
            <a:fillRect/>
          </a:stretch>
        </p:blipFill>
        <p:spPr bwMode="auto">
          <a:xfrm flipH="1">
            <a:off x="3419872" y="260648"/>
            <a:ext cx="5724128" cy="79208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4429132"/>
            <a:ext cx="7772400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Вишенка\Desktop\РАДОТА ДДТ\брендбук\презентация\4.png"/>
          <p:cNvPicPr>
            <a:picLocks noChangeAspect="1" noChangeArrowheads="1"/>
          </p:cNvPicPr>
          <p:nvPr userDrawn="1"/>
        </p:nvPicPr>
        <p:blipFill>
          <a:blip r:embed="rId2" cstate="print"/>
          <a:srcRect t="50000" r="7067" b="17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Дата 3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Номер слайда 5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 cstate="print"/>
          <a:srcRect t="8459" b="50655"/>
          <a:stretch>
            <a:fillRect/>
          </a:stretch>
        </p:blipFill>
        <p:spPr bwMode="auto">
          <a:xfrm>
            <a:off x="285720" y="1357298"/>
            <a:ext cx="6142416" cy="4143404"/>
          </a:xfrm>
          <a:prstGeom prst="rect">
            <a:avLst/>
          </a:prstGeom>
          <a:noFill/>
        </p:spPr>
      </p:pic>
      <p:pic>
        <p:nvPicPr>
          <p:cNvPr id="13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 cstate="print"/>
          <a:srcRect t="91641"/>
          <a:stretch>
            <a:fillRect/>
          </a:stretch>
        </p:blipFill>
        <p:spPr bwMode="auto">
          <a:xfrm>
            <a:off x="285720" y="5367963"/>
            <a:ext cx="6142416" cy="847119"/>
          </a:xfrm>
          <a:prstGeom prst="rect">
            <a:avLst/>
          </a:prstGeom>
          <a:noFill/>
        </p:spPr>
      </p:pic>
      <p:pic>
        <p:nvPicPr>
          <p:cNvPr id="14" name="Picture 6" descr="C:\Users\Вишенка\Desktop\РАДОТА ДДТ\брендбук\презентация\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7167"/>
            <a:ext cx="1463547" cy="2714643"/>
          </a:xfrm>
          <a:prstGeom prst="rect">
            <a:avLst/>
          </a:prstGeom>
          <a:noFill/>
        </p:spPr>
      </p:pic>
      <p:pic>
        <p:nvPicPr>
          <p:cNvPr id="15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5" cstate="print"/>
          <a:srcRect l="28921" t="95777" r="2460" b="-2122"/>
          <a:stretch>
            <a:fillRect/>
          </a:stretch>
        </p:blipFill>
        <p:spPr bwMode="auto">
          <a:xfrm flipH="1">
            <a:off x="3419872" y="260648"/>
            <a:ext cx="5724128" cy="79208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4429132"/>
            <a:ext cx="7772400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Вишенка\Desktop\РАДОТА ДДТ\брендбук\презентация\4.png"/>
          <p:cNvPicPr>
            <a:picLocks noChangeAspect="1" noChangeArrowheads="1"/>
          </p:cNvPicPr>
          <p:nvPr userDrawn="1"/>
        </p:nvPicPr>
        <p:blipFill>
          <a:blip r:embed="rId2" cstate="print"/>
          <a:srcRect t="50000" r="7067" b="17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Дата 3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Номер слайда 5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 cstate="print"/>
          <a:srcRect t="8459" b="50655"/>
          <a:stretch>
            <a:fillRect/>
          </a:stretch>
        </p:blipFill>
        <p:spPr bwMode="auto">
          <a:xfrm>
            <a:off x="285720" y="1357298"/>
            <a:ext cx="6142416" cy="4143404"/>
          </a:xfrm>
          <a:prstGeom prst="rect">
            <a:avLst/>
          </a:prstGeom>
          <a:noFill/>
        </p:spPr>
      </p:pic>
      <p:pic>
        <p:nvPicPr>
          <p:cNvPr id="13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 cstate="print"/>
          <a:srcRect t="91641"/>
          <a:stretch>
            <a:fillRect/>
          </a:stretch>
        </p:blipFill>
        <p:spPr bwMode="auto">
          <a:xfrm>
            <a:off x="285720" y="5367963"/>
            <a:ext cx="6142416" cy="847119"/>
          </a:xfrm>
          <a:prstGeom prst="rect">
            <a:avLst/>
          </a:prstGeom>
          <a:noFill/>
        </p:spPr>
      </p:pic>
      <p:pic>
        <p:nvPicPr>
          <p:cNvPr id="14" name="Picture 6" descr="C:\Users\Вишенка\Desktop\РАДОТА ДДТ\брендбук\презентация\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7167"/>
            <a:ext cx="1463547" cy="2714643"/>
          </a:xfrm>
          <a:prstGeom prst="rect">
            <a:avLst/>
          </a:prstGeom>
          <a:noFill/>
        </p:spPr>
      </p:pic>
      <p:pic>
        <p:nvPicPr>
          <p:cNvPr id="15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5" cstate="print"/>
          <a:srcRect l="28921" t="95777" r="2460" b="-2122"/>
          <a:stretch>
            <a:fillRect/>
          </a:stretch>
        </p:blipFill>
        <p:spPr bwMode="auto">
          <a:xfrm flipH="1">
            <a:off x="3419872" y="260648"/>
            <a:ext cx="5724128" cy="79208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4429132"/>
            <a:ext cx="7772400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Вишенка\Desktop\РАДОТА ДДТ\брендбук\презентация\4.png"/>
          <p:cNvPicPr>
            <a:picLocks noChangeAspect="1" noChangeArrowheads="1"/>
          </p:cNvPicPr>
          <p:nvPr userDrawn="1"/>
        </p:nvPicPr>
        <p:blipFill>
          <a:blip r:embed="rId2" cstate="print"/>
          <a:srcRect t="50000" r="7067" b="17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Дата 3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Номер слайда 5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 cstate="print"/>
          <a:srcRect t="8459" b="50655"/>
          <a:stretch>
            <a:fillRect/>
          </a:stretch>
        </p:blipFill>
        <p:spPr bwMode="auto">
          <a:xfrm>
            <a:off x="285720" y="1357298"/>
            <a:ext cx="6142416" cy="4143404"/>
          </a:xfrm>
          <a:prstGeom prst="rect">
            <a:avLst/>
          </a:prstGeom>
          <a:noFill/>
        </p:spPr>
      </p:pic>
      <p:pic>
        <p:nvPicPr>
          <p:cNvPr id="13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 cstate="print"/>
          <a:srcRect t="91641"/>
          <a:stretch>
            <a:fillRect/>
          </a:stretch>
        </p:blipFill>
        <p:spPr bwMode="auto">
          <a:xfrm>
            <a:off x="285720" y="5367963"/>
            <a:ext cx="6142416" cy="847119"/>
          </a:xfrm>
          <a:prstGeom prst="rect">
            <a:avLst/>
          </a:prstGeom>
          <a:noFill/>
        </p:spPr>
      </p:pic>
      <p:pic>
        <p:nvPicPr>
          <p:cNvPr id="14" name="Picture 6" descr="C:\Users\Вишенка\Desktop\РАДОТА ДДТ\брендбук\презентация\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7167"/>
            <a:ext cx="1463547" cy="2714643"/>
          </a:xfrm>
          <a:prstGeom prst="rect">
            <a:avLst/>
          </a:prstGeom>
          <a:noFill/>
        </p:spPr>
      </p:pic>
      <p:pic>
        <p:nvPicPr>
          <p:cNvPr id="15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5" cstate="print"/>
          <a:srcRect l="28921" t="95777" r="2460" b="-2122"/>
          <a:stretch>
            <a:fillRect/>
          </a:stretch>
        </p:blipFill>
        <p:spPr bwMode="auto">
          <a:xfrm flipH="1">
            <a:off x="3419872" y="260648"/>
            <a:ext cx="5724128" cy="79208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4429132"/>
            <a:ext cx="7772400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Вишенка\Desktop\РАДОТА ДДТ\брендбук\презентация\4.png"/>
          <p:cNvPicPr>
            <a:picLocks noChangeAspect="1" noChangeArrowheads="1"/>
          </p:cNvPicPr>
          <p:nvPr userDrawn="1"/>
        </p:nvPicPr>
        <p:blipFill>
          <a:blip r:embed="rId2" cstate="print"/>
          <a:srcRect t="50000" r="7067" b="17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Дата 3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Номер слайда 5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 cstate="print"/>
          <a:srcRect t="8459" b="50655"/>
          <a:stretch>
            <a:fillRect/>
          </a:stretch>
        </p:blipFill>
        <p:spPr bwMode="auto">
          <a:xfrm>
            <a:off x="285720" y="1357298"/>
            <a:ext cx="6142416" cy="4143404"/>
          </a:xfrm>
          <a:prstGeom prst="rect">
            <a:avLst/>
          </a:prstGeom>
          <a:noFill/>
        </p:spPr>
      </p:pic>
      <p:pic>
        <p:nvPicPr>
          <p:cNvPr id="13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 cstate="print"/>
          <a:srcRect t="91641"/>
          <a:stretch>
            <a:fillRect/>
          </a:stretch>
        </p:blipFill>
        <p:spPr bwMode="auto">
          <a:xfrm>
            <a:off x="285720" y="5367963"/>
            <a:ext cx="6142416" cy="847119"/>
          </a:xfrm>
          <a:prstGeom prst="rect">
            <a:avLst/>
          </a:prstGeom>
          <a:noFill/>
        </p:spPr>
      </p:pic>
      <p:pic>
        <p:nvPicPr>
          <p:cNvPr id="14" name="Picture 6" descr="C:\Users\Вишенка\Desktop\РАДОТА ДДТ\брендбук\презентация\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7167"/>
            <a:ext cx="1463547" cy="2714643"/>
          </a:xfrm>
          <a:prstGeom prst="rect">
            <a:avLst/>
          </a:prstGeom>
          <a:noFill/>
        </p:spPr>
      </p:pic>
      <p:pic>
        <p:nvPicPr>
          <p:cNvPr id="15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5" cstate="print"/>
          <a:srcRect l="28921" t="95777" r="2460" b="-2122"/>
          <a:stretch>
            <a:fillRect/>
          </a:stretch>
        </p:blipFill>
        <p:spPr bwMode="auto">
          <a:xfrm flipH="1">
            <a:off x="3419872" y="260648"/>
            <a:ext cx="5724128" cy="79208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4429132"/>
            <a:ext cx="7772400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2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0" y="0"/>
            <a:ext cx="912429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3FE2C4C-28F5-4AE6-99F9-AD5DC5BE25C1}" type="datetimeFigureOut">
              <a:rPr lang="ru-RU" smtClean="0"/>
              <a:pPr>
                <a:defRPr/>
              </a:pPr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23E9D83-3D86-4FFF-B9DC-DD5404E726F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4" r:id="rId2"/>
    <p:sldLayoutId id="2147483691" r:id="rId3"/>
    <p:sldLayoutId id="2147483690" r:id="rId4"/>
    <p:sldLayoutId id="2147483689" r:id="rId5"/>
    <p:sldLayoutId id="2147483688" r:id="rId6"/>
    <p:sldLayoutId id="2147483687" r:id="rId7"/>
    <p:sldLayoutId id="2147483686" r:id="rId8"/>
    <p:sldLayoutId id="2147483685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Grp="1"/>
          </p:cNvSpPr>
          <p:nvPr>
            <p:ph type="ctrTitle"/>
          </p:nvPr>
        </p:nvSpPr>
        <p:spPr>
          <a:xfrm>
            <a:off x="539552" y="2132856"/>
            <a:ext cx="8134350" cy="2162175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latin typeface="Arial" charset="0"/>
              </a:rPr>
              <a:t/>
            </a:r>
            <a:br>
              <a:rPr lang="ru-RU" sz="3200" b="1" i="1" dirty="0" smtClean="0">
                <a:latin typeface="Arial" charset="0"/>
              </a:rPr>
            </a:br>
            <a:r>
              <a:rPr lang="ru-RU" sz="3200" b="1" i="1" dirty="0">
                <a:latin typeface="Arial" charset="0"/>
              </a:rPr>
              <a:t/>
            </a:r>
            <a:br>
              <a:rPr lang="ru-RU" sz="3200" b="1" i="1" dirty="0">
                <a:latin typeface="Arial" charset="0"/>
              </a:rPr>
            </a:br>
            <a:r>
              <a:rPr lang="ru-RU" sz="3200" b="1" i="1" dirty="0" smtClean="0">
                <a:latin typeface="Arial" charset="0"/>
              </a:rPr>
              <a:t/>
            </a:r>
            <a:br>
              <a:rPr lang="ru-RU" sz="3200" b="1" i="1" dirty="0" smtClean="0">
                <a:latin typeface="Arial" charset="0"/>
              </a:rPr>
            </a:br>
            <a:r>
              <a:rPr lang="ru-RU" sz="3200" b="1" i="1" dirty="0" smtClean="0">
                <a:latin typeface="Arial" charset="0"/>
              </a:rPr>
              <a:t/>
            </a:r>
            <a:br>
              <a:rPr lang="ru-RU" sz="3200" b="1" i="1" dirty="0" smtClean="0">
                <a:latin typeface="Arial" charset="0"/>
              </a:rPr>
            </a:br>
            <a:r>
              <a:rPr lang="ru-RU" sz="3200" b="1" i="1" dirty="0">
                <a:latin typeface="Arial" charset="0"/>
              </a:rPr>
              <a:t/>
            </a:r>
            <a:br>
              <a:rPr lang="ru-RU" sz="3200" b="1" i="1" dirty="0">
                <a:latin typeface="Arial" charset="0"/>
              </a:rPr>
            </a:br>
            <a:endParaRPr lang="ru-RU" sz="3200" b="1" dirty="0" smtClean="0">
              <a:latin typeface="Arial" charset="0"/>
            </a:endParaRPr>
          </a:p>
        </p:txBody>
      </p:sp>
      <p:sp>
        <p:nvSpPr>
          <p:cNvPr id="34821" name="Rectangle 5"/>
          <p:cNvSpPr>
            <a:spLocks noGrp="1"/>
          </p:cNvSpPr>
          <p:nvPr>
            <p:ph type="subTitle" idx="1"/>
          </p:nvPr>
        </p:nvSpPr>
        <p:spPr>
          <a:xfrm>
            <a:off x="611560" y="1268760"/>
            <a:ext cx="8352928" cy="4752629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ru-RU" sz="1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Порядок </a:t>
            </a:r>
          </a:p>
          <a:p>
            <a:pPr>
              <a:lnSpc>
                <a:spcPct val="120000"/>
              </a:lnSpc>
            </a:pPr>
            <a:r>
              <a:rPr lang="ru-RU" sz="1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присвоения звания</a:t>
            </a:r>
          </a:p>
          <a:p>
            <a:pPr>
              <a:lnSpc>
                <a:spcPct val="120000"/>
              </a:lnSpc>
            </a:pPr>
            <a:r>
              <a:rPr lang="ru-RU" sz="1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«Образцовый детский коллектив </a:t>
            </a:r>
          </a:p>
          <a:p>
            <a:pPr>
              <a:lnSpc>
                <a:spcPct val="120000"/>
              </a:lnSpc>
            </a:pPr>
            <a:r>
              <a:rPr lang="ru-RU" sz="1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Санкт-Петербурга» </a:t>
            </a:r>
          </a:p>
          <a:p>
            <a:pPr>
              <a:lnSpc>
                <a:spcPct val="120000"/>
              </a:lnSpc>
            </a:pPr>
            <a:r>
              <a:rPr lang="ru-RU" sz="1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(распоряжение № 117-р от 25.01.2021)</a:t>
            </a:r>
          </a:p>
          <a:p>
            <a:pPr>
              <a:lnSpc>
                <a:spcPct val="120000"/>
              </a:lnSpc>
            </a:pPr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8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</a:p>
          <a:p>
            <a:pPr>
              <a:lnSpc>
                <a:spcPct val="150000"/>
              </a:lnSpc>
            </a:pP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78579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59024" y="0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положения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1" y="908719"/>
            <a:ext cx="864096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Различные формы (коллектив, студия, клуб, ансамбль, мастерская т.д.)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Действующий в ОУ не менее 5 лет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Реализация ДОП базового/углубленного уровня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Создание условий для социального и профессионального самоопределения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Наличие групп различных возрастов и годов обучения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Достижения коллектива и талантливых обучающихся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Продукты образовательной деятельности (спектакли, выставки, концерты, фильмы и т.д.)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Неограниченное количество участников (максимум 30 баллов, не менее 24 балла)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Звание присуждается сроком на 5 лет</a:t>
            </a:r>
          </a:p>
          <a:p>
            <a:pPr marL="342900" indent="-342900">
              <a:buAutoNum type="arabicPeriod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274513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78579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Порядок представления документов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692697"/>
            <a:ext cx="8964487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Заявка ГОУ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Информационная карта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Материалы, за последние 5 лет (ДОП, диагностические материалы, копии дипломов официального уровня не ниже городского, программы выступлений, афиши, буклеты, отзывы, участие в социально-значимых мероприятиях, поступление выпускников, видеофильм до 20 мин.) 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Дополнительные материалы по распространению эффективного опыта деятельности (выступление перед педагогической общественностью, метод. разработки к ДОП, «цифровые следы», отзывы специалистов, партнеров, инициатива коллектива в организации/проведении не ниже городского уровня мероприятий)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Размещение документов на сайте ОУ и подача документов (папки с фильмом) до 01 февраля (по графику)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Результаты публикуются на сайте Комитета (июнь-июль)</a:t>
            </a:r>
          </a:p>
          <a:p>
            <a:pPr marL="342900" indent="-342900">
              <a:buAutoNum type="arabicPeriod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513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78579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59024" y="0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Критерии оценки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764704"/>
            <a:ext cx="9144000" cy="741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Преемственность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Традиции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Результативность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Высокие достижения коллектива и обучающих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Активность творческой деятельности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Положительные отзывы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Социально-значимая деятельность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Поступление выпускников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Предметные и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метапредметные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компетенции (исполнительское мастерство, качество работ, нормативы, коммуникативные навыки, решение творческих задач и пр.)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Выступление педагогов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Методические разработки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«Цифровые следы»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Отзывы специалистов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Инициатива коллектива </a:t>
            </a:r>
          </a:p>
          <a:p>
            <a:pPr marL="342900" indent="-342900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274513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Grp="1"/>
          </p:cNvSpPr>
          <p:nvPr>
            <p:ph type="ctrTitle"/>
          </p:nvPr>
        </p:nvSpPr>
        <p:spPr>
          <a:xfrm>
            <a:off x="539552" y="2132856"/>
            <a:ext cx="8134350" cy="2162175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latin typeface="Arial" charset="0"/>
              </a:rPr>
              <a:t/>
            </a:r>
            <a:br>
              <a:rPr lang="ru-RU" sz="3200" b="1" i="1" dirty="0" smtClean="0">
                <a:latin typeface="Arial" charset="0"/>
              </a:rPr>
            </a:br>
            <a:r>
              <a:rPr lang="ru-RU" sz="3200" b="1" i="1" dirty="0">
                <a:latin typeface="Arial" charset="0"/>
              </a:rPr>
              <a:t/>
            </a:r>
            <a:br>
              <a:rPr lang="ru-RU" sz="3200" b="1" i="1" dirty="0">
                <a:latin typeface="Arial" charset="0"/>
              </a:rPr>
            </a:br>
            <a:r>
              <a:rPr lang="ru-RU" sz="3200" b="1" i="1" dirty="0" smtClean="0">
                <a:latin typeface="Arial" charset="0"/>
              </a:rPr>
              <a:t/>
            </a:r>
            <a:br>
              <a:rPr lang="ru-RU" sz="3200" b="1" i="1" dirty="0" smtClean="0">
                <a:latin typeface="Arial" charset="0"/>
              </a:rPr>
            </a:br>
            <a:r>
              <a:rPr lang="ru-RU" sz="3200" b="1" i="1" dirty="0" smtClean="0">
                <a:latin typeface="Arial" charset="0"/>
              </a:rPr>
              <a:t/>
            </a:r>
            <a:br>
              <a:rPr lang="ru-RU" sz="3200" b="1" i="1" dirty="0" smtClean="0">
                <a:latin typeface="Arial" charset="0"/>
              </a:rPr>
            </a:br>
            <a:r>
              <a:rPr lang="ru-RU" sz="3200" b="1" i="1" dirty="0">
                <a:latin typeface="Arial" charset="0"/>
              </a:rPr>
              <a:t/>
            </a:r>
            <a:br>
              <a:rPr lang="ru-RU" sz="3200" b="1" i="1" dirty="0">
                <a:latin typeface="Arial" charset="0"/>
              </a:rPr>
            </a:br>
            <a:endParaRPr lang="ru-RU" sz="3200" b="1" dirty="0" smtClean="0">
              <a:latin typeface="Arial" charset="0"/>
            </a:endParaRPr>
          </a:p>
        </p:txBody>
      </p:sp>
      <p:sp>
        <p:nvSpPr>
          <p:cNvPr id="34821" name="Rectangle 5"/>
          <p:cNvSpPr>
            <a:spLocks noGrp="1"/>
          </p:cNvSpPr>
          <p:nvPr>
            <p:ph type="subTitle" idx="1"/>
          </p:nvPr>
        </p:nvSpPr>
        <p:spPr>
          <a:xfrm>
            <a:off x="1403350" y="836712"/>
            <a:ext cx="7561138" cy="5112569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</a:pPr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5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Благодарю за внимание</a:t>
            </a:r>
            <a:r>
              <a:rPr lang="ru-RU" sz="5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>
              <a:lnSpc>
                <a:spcPct val="150000"/>
              </a:lnSpc>
            </a:pPr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Методист</a:t>
            </a:r>
          </a:p>
          <a:p>
            <a:pPr algn="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ГБУ ДО ДДТ</a:t>
            </a:r>
          </a:p>
          <a:p>
            <a:pPr algn="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Красносельского района</a:t>
            </a:r>
          </a:p>
          <a:p>
            <a:pPr algn="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Санкт-Петербурга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Светлана Владимировна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Штокало</a:t>
            </a: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toskank@mail.ru</a:t>
            </a: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ddtks.ru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obrazcoviy_kollektiv</a:t>
            </a: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презы ДДТ">
  <a:themeElements>
    <a:clrScheme name="ДДТ">
      <a:dk1>
        <a:srgbClr val="17365D"/>
      </a:dk1>
      <a:lt1>
        <a:srgbClr val="E1EAF7"/>
      </a:lt1>
      <a:dk2>
        <a:srgbClr val="1F497D"/>
      </a:dk2>
      <a:lt2>
        <a:srgbClr val="E1EAF7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E19FF"/>
      </a:folHlink>
    </a:clrScheme>
    <a:fontScheme name="Другая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презы ДДТ</Template>
  <TotalTime>476</TotalTime>
  <Words>284</Words>
  <Application>Microsoft Office PowerPoint</Application>
  <PresentationFormat>Экран (4:3)</PresentationFormat>
  <Paragraphs>79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ШАБЛОН презы ДДТ</vt:lpstr>
      <vt:lpstr>     </vt:lpstr>
      <vt:lpstr>Слайд 2</vt:lpstr>
      <vt:lpstr>Слайд 3</vt:lpstr>
      <vt:lpstr>Слайд 4</vt:lpstr>
      <vt:lpstr>    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Педагогический совет  «Об  итогах летней кампании и подготовке к новому учебному году»</dc:title>
  <dc:creator>USER</dc:creator>
  <cp:lastModifiedBy>Admin</cp:lastModifiedBy>
  <cp:revision>37</cp:revision>
  <dcterms:created xsi:type="dcterms:W3CDTF">2021-06-10T12:20:08Z</dcterms:created>
  <dcterms:modified xsi:type="dcterms:W3CDTF">2023-09-28T17:52:14Z</dcterms:modified>
</cp:coreProperties>
</file>