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8" r:id="rId4"/>
    <p:sldId id="257" r:id="rId5"/>
    <p:sldId id="269" r:id="rId6"/>
    <p:sldId id="261" r:id="rId7"/>
    <p:sldId id="258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1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4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5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188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57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873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8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72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1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63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9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04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0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681E7-B05F-4D1D-B113-EEB276DECAD0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C3AFA9-88C4-4980-9FD9-F4BC7466E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1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ddddt@mail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98" y="1626930"/>
            <a:ext cx="5513672" cy="45005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16455" y="412649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Консультация к районным соревнованиям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Безопасное колесо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8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18653"/>
            <a:ext cx="6347713" cy="10290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Сроки и порядок проведения соревнований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500" y="1729213"/>
            <a:ext cx="7379369" cy="4670444"/>
          </a:xfrm>
        </p:spPr>
        <p:txBody>
          <a:bodyPr>
            <a:normAutofit/>
          </a:bodyPr>
          <a:lstStyle/>
          <a:p>
            <a:r>
              <a:rPr lang="ru-RU" dirty="0" smtClean="0"/>
              <a:t>Районные </a:t>
            </a:r>
            <a:r>
              <a:rPr lang="ru-RU" dirty="0"/>
              <a:t>соревнования проводятся в </a:t>
            </a:r>
            <a:r>
              <a:rPr lang="ru-RU" dirty="0" smtClean="0"/>
              <a:t>3 </a:t>
            </a:r>
            <a:r>
              <a:rPr lang="ru-RU" dirty="0"/>
              <a:t>этапа: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80867"/>
              </p:ext>
            </p:extLst>
          </p:nvPr>
        </p:nvGraphicFramePr>
        <p:xfrm>
          <a:off x="497940" y="2455621"/>
          <a:ext cx="6645244" cy="240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2622"/>
                <a:gridCol w="3322622"/>
              </a:tblGrid>
              <a:tr h="93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школьный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</a:t>
                      </a:r>
                      <a:r>
                        <a:rPr lang="ru-RU" sz="2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 апрель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районный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(заявка до 20 марта)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2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региональный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r>
                        <a:rPr lang="ru-RU" sz="2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6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Участники соревнований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18661"/>
            <a:ext cx="6570847" cy="5351645"/>
          </a:xfrm>
        </p:spPr>
        <p:txBody>
          <a:bodyPr>
            <a:normAutofit/>
          </a:bodyPr>
          <a:lstStyle/>
          <a:p>
            <a:r>
              <a:rPr lang="ru-RU" dirty="0" smtClean="0"/>
              <a:t>К </a:t>
            </a:r>
            <a:r>
              <a:rPr lang="ru-RU" dirty="0"/>
              <a:t>участию в районном этапе конкурса «Безопасное колесо» допускаются команды-победители школьных этапов конкурса (в соответствии с итоговым протоколом). </a:t>
            </a:r>
          </a:p>
          <a:p>
            <a:r>
              <a:rPr lang="ru-RU" dirty="0" smtClean="0"/>
              <a:t>Состав </a:t>
            </a:r>
            <a:r>
              <a:rPr lang="ru-RU" dirty="0"/>
              <a:t>команды – </a:t>
            </a:r>
            <a:r>
              <a:rPr lang="ru-RU" dirty="0" smtClean="0"/>
              <a:t>4 человека: </a:t>
            </a:r>
            <a:r>
              <a:rPr lang="ru-RU" dirty="0"/>
              <a:t>2 мальчика и 2 девочки </a:t>
            </a:r>
            <a:r>
              <a:rPr lang="ru-RU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могут быть </a:t>
            </a:r>
            <a:r>
              <a:rPr lang="ru-RU" b="1" dirty="0" smtClean="0">
                <a:solidFill>
                  <a:srgbClr val="FF0000"/>
                </a:solidFill>
              </a:rPr>
              <a:t>запасные в начале соревнований</a:t>
            </a:r>
            <a:r>
              <a:rPr lang="ru-RU" dirty="0" smtClean="0"/>
              <a:t>); </a:t>
            </a:r>
            <a:r>
              <a:rPr lang="ru-RU" dirty="0" smtClean="0"/>
              <a:t>возраст участников </a:t>
            </a:r>
            <a:r>
              <a:rPr lang="ru-RU" b="1" dirty="0" smtClean="0">
                <a:solidFill>
                  <a:srgbClr val="FF0000"/>
                </a:solidFill>
              </a:rPr>
              <a:t>10-12 </a:t>
            </a:r>
            <a:r>
              <a:rPr lang="ru-RU" b="1" dirty="0" smtClean="0">
                <a:solidFill>
                  <a:srgbClr val="FF0000"/>
                </a:solidFill>
              </a:rPr>
              <a:t>лет (на 01.10.2024)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руководитель команды. </a:t>
            </a:r>
          </a:p>
          <a:p>
            <a:r>
              <a:rPr lang="ru-RU" dirty="0" smtClean="0"/>
              <a:t>Команда-победитель </a:t>
            </a:r>
            <a:r>
              <a:rPr lang="ru-RU" dirty="0"/>
              <a:t>финального этапа участвует в городском этапе соревнований «Безопасное колесо</a:t>
            </a:r>
            <a:r>
              <a:rPr lang="ru-RU" dirty="0" smtClean="0"/>
              <a:t>». </a:t>
            </a:r>
            <a:endParaRPr lang="ru-RU" dirty="0"/>
          </a:p>
          <a:p>
            <a:r>
              <a:rPr lang="ru-RU" dirty="0" smtClean="0"/>
              <a:t>Для </a:t>
            </a:r>
            <a:r>
              <a:rPr lang="ru-RU" dirty="0"/>
              <a:t>участия в </a:t>
            </a:r>
            <a:r>
              <a:rPr lang="ru-RU" dirty="0" smtClean="0"/>
              <a:t>конкурсе </a:t>
            </a:r>
            <a:r>
              <a:rPr lang="ru-RU" dirty="0"/>
              <a:t>необходимо </a:t>
            </a:r>
            <a:r>
              <a:rPr lang="ru-RU" b="1" dirty="0">
                <a:solidFill>
                  <a:srgbClr val="FF0000"/>
                </a:solidFill>
              </a:rPr>
              <a:t>до </a:t>
            </a:r>
            <a:r>
              <a:rPr lang="ru-RU" b="1" dirty="0" smtClean="0">
                <a:solidFill>
                  <a:srgbClr val="FF0000"/>
                </a:solidFill>
              </a:rPr>
              <a:t>20.03.2023 </a:t>
            </a:r>
            <a:r>
              <a:rPr lang="ru-RU" dirty="0"/>
              <a:t>(включительно) прислать  заявку </a:t>
            </a:r>
            <a:r>
              <a:rPr lang="ru-RU" dirty="0" smtClean="0"/>
              <a:t>(Документ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en-US" b="1" i="1" u="sng" dirty="0" smtClean="0"/>
              <a:t>Word</a:t>
            </a:r>
            <a:r>
              <a:rPr lang="ru-RU" b="1" i="1" u="sng" dirty="0" smtClean="0"/>
              <a:t>) </a:t>
            </a:r>
            <a:r>
              <a:rPr lang="ru-RU" dirty="0" smtClean="0"/>
              <a:t>на </a:t>
            </a:r>
            <a:r>
              <a:rPr lang="ru-RU" dirty="0"/>
              <a:t>электронную почту pddddt@mail.ru </a:t>
            </a:r>
            <a:r>
              <a:rPr lang="ru-RU" dirty="0" smtClean="0"/>
              <a:t>(</a:t>
            </a:r>
            <a:r>
              <a:rPr lang="ru-RU" dirty="0"/>
              <a:t>с обязательной пометкой в теме письма: «Заявка БК, №ОУ</a:t>
            </a:r>
            <a:r>
              <a:rPr lang="ru-RU" dirty="0" smtClean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4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Форма проведения соревнований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095" y="1874067"/>
            <a:ext cx="5704731" cy="413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Очная:</a:t>
            </a:r>
          </a:p>
          <a:p>
            <a:r>
              <a:rPr lang="ru-RU" sz="2000" b="1" dirty="0" smtClean="0"/>
              <a:t>Команды по графику проходят 7 станций</a:t>
            </a:r>
          </a:p>
          <a:p>
            <a:pPr marL="0" indent="0" algn="ctr">
              <a:buNone/>
            </a:pPr>
            <a:r>
              <a:rPr lang="ru-RU" sz="2000" b="1" dirty="0" smtClean="0"/>
              <a:t>Начало соревнований в 10-00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время на каждой станции 20 минут; 10 минут переход</a:t>
            </a:r>
            <a:r>
              <a:rPr lang="ru-RU" dirty="0"/>
              <a:t>.</a:t>
            </a:r>
            <a:r>
              <a:rPr lang="ru-RU" dirty="0" smtClean="0"/>
              <a:t>  График высылается </a:t>
            </a:r>
            <a:r>
              <a:rPr lang="ru-RU" b="1" dirty="0" smtClean="0">
                <a:solidFill>
                  <a:srgbClr val="FF0000"/>
                </a:solidFill>
              </a:rPr>
              <a:t>на почту</a:t>
            </a:r>
            <a:r>
              <a:rPr lang="ru-RU" dirty="0" smtClean="0">
                <a:solidFill>
                  <a:srgbClr val="FF0000"/>
                </a:solidFill>
              </a:rPr>
              <a:t>, указанную в ЗАЯВКЕ</a:t>
            </a:r>
            <a:r>
              <a:rPr lang="ru-RU" dirty="0" smtClean="0"/>
              <a:t>, </a:t>
            </a:r>
            <a:r>
              <a:rPr lang="ru-RU" b="1" dirty="0" smtClean="0"/>
              <a:t>за три дня </a:t>
            </a:r>
            <a:r>
              <a:rPr lang="ru-RU" dirty="0" smtClean="0"/>
              <a:t>до начала соревнований </a:t>
            </a:r>
          </a:p>
          <a:p>
            <a:pPr marL="0" indent="0" algn="ctr">
              <a:buNone/>
            </a:pPr>
            <a:r>
              <a:rPr lang="ru-RU" dirty="0" smtClean="0"/>
              <a:t>В случае плохой погоды: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 smtClean="0"/>
              <a:t>другой день переносится конкурс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 smtClean="0"/>
              <a:t>Фигурное вождение» </a:t>
            </a:r>
          </a:p>
          <a:p>
            <a:pPr marL="0" indent="0" algn="ctr">
              <a:buNone/>
            </a:pPr>
            <a:r>
              <a:rPr lang="ru-RU" b="1" dirty="0" smtClean="0"/>
              <a:t>(по согласованию с ОУ)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33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438" y="307818"/>
            <a:ext cx="6138497" cy="4798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Пакет документов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958" y="796704"/>
            <a:ext cx="7263866" cy="57803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6400" b="1" i="1" u="sng" dirty="0" smtClean="0">
                <a:solidFill>
                  <a:schemeClr val="tx1"/>
                </a:solidFill>
              </a:rPr>
              <a:t>для </a:t>
            </a:r>
            <a:r>
              <a:rPr lang="ru-RU" sz="6400" b="1" i="1" u="sng" dirty="0">
                <a:solidFill>
                  <a:schemeClr val="tx1"/>
                </a:solidFill>
              </a:rPr>
              <a:t>участия в </a:t>
            </a:r>
            <a:r>
              <a:rPr lang="ru-RU" sz="6400" b="1" i="1" u="sng" dirty="0" smtClean="0">
                <a:solidFill>
                  <a:schemeClr val="tx1"/>
                </a:solidFill>
              </a:rPr>
              <a:t>соревнованиях необходимо предоставить </a:t>
            </a:r>
            <a:endParaRPr lang="ru-RU" sz="6400" b="1" i="1" u="sng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6400" b="1" i="1" u="sng" dirty="0" smtClean="0">
                <a:solidFill>
                  <a:schemeClr val="tx1"/>
                </a:solidFill>
              </a:rPr>
              <a:t>следующий </a:t>
            </a:r>
            <a:r>
              <a:rPr lang="ru-RU" sz="6400" b="1" i="1" u="sng" dirty="0" smtClean="0">
                <a:solidFill>
                  <a:schemeClr val="tx1"/>
                </a:solidFill>
              </a:rPr>
              <a:t>пакет документов:</a:t>
            </a:r>
            <a:endParaRPr lang="ru-RU" sz="6400" b="1" i="1" u="sng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5500" b="1" dirty="0" smtClean="0"/>
              <a:t>заявку </a:t>
            </a:r>
            <a:r>
              <a:rPr lang="ru-RU" sz="5500" b="1" dirty="0"/>
              <a:t>согласно Приложению 2 </a:t>
            </a:r>
            <a:r>
              <a:rPr lang="ru-RU" sz="5500" b="1" dirty="0" smtClean="0"/>
              <a:t>(в </a:t>
            </a:r>
            <a:r>
              <a:rPr lang="ru-RU" sz="5500" b="1" dirty="0"/>
              <a:t>формате </a:t>
            </a:r>
            <a:r>
              <a:rPr lang="ru-RU" sz="5500" b="1" dirty="0" err="1" smtClean="0"/>
              <a:t>Word</a:t>
            </a:r>
            <a:r>
              <a:rPr lang="ru-RU" sz="5500" b="1" dirty="0" smtClean="0"/>
              <a:t> до 20.03. 2023);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5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итоговый протокол о проведении школьного этапа соревнований;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5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согласия </a:t>
            </a:r>
            <a:r>
              <a:rPr lang="ru-RU" sz="5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 использование и обработку персональных данных (Приложение 4</a:t>
            </a:r>
            <a:r>
              <a:rPr lang="ru-RU" sz="5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ru-RU" sz="5500" b="1" dirty="0" smtClean="0"/>
              <a:t>Пункт</a:t>
            </a:r>
            <a:r>
              <a:rPr lang="ru-RU" sz="5500" b="1" dirty="0" smtClean="0">
                <a:solidFill>
                  <a:schemeClr val="accent1">
                    <a:lumMod val="75000"/>
                  </a:schemeClr>
                </a:solidFill>
              </a:rPr>
              <a:t> 2-3 </a:t>
            </a:r>
            <a:r>
              <a:rPr lang="ru-RU" sz="5500" b="1" dirty="0" smtClean="0"/>
              <a:t>можно прислать вместе с заявкой на электронную почту.</a:t>
            </a:r>
          </a:p>
          <a:p>
            <a:pPr marL="0" indent="0">
              <a:buNone/>
            </a:pPr>
            <a:r>
              <a:rPr lang="ru-RU" sz="5500" b="1" dirty="0" smtClean="0"/>
              <a:t>В день соревнований на регистрацию предоставляются следующие документы:</a:t>
            </a:r>
            <a:endParaRPr lang="ru-RU" sz="5500" b="1" dirty="0"/>
          </a:p>
          <a:p>
            <a:pPr marL="742950" indent="-742950">
              <a:buFont typeface="+mj-lt"/>
              <a:buAutoNum type="arabicPeriod"/>
            </a:pPr>
            <a:r>
              <a:rPr lang="ru-RU" sz="5500" b="1" dirty="0"/>
              <a:t>выписку из журнала о проведении инструктажа по мерам безопасности (Приложение 5).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5500" b="1" dirty="0" smtClean="0"/>
              <a:t>оригинал </a:t>
            </a:r>
            <a:r>
              <a:rPr lang="ru-RU" sz="5500" b="1" dirty="0"/>
              <a:t>заявки (форма заявки указана в Приложении 2) с проставленными допусками врача напротив фамилии каждого члена </a:t>
            </a:r>
            <a:r>
              <a:rPr lang="ru-RU" sz="5500" b="1" dirty="0" smtClean="0"/>
              <a:t>команды, </a:t>
            </a:r>
            <a:r>
              <a:rPr lang="ru-RU" sz="5500" b="1" dirty="0"/>
              <a:t>с подписью директора и печатью образовательного </a:t>
            </a:r>
            <a:r>
              <a:rPr lang="ru-RU" sz="5500" b="1" dirty="0" smtClean="0"/>
              <a:t>учреждения – подается в день соревнований</a:t>
            </a:r>
            <a:r>
              <a:rPr lang="ru-RU" sz="5500" b="1" dirty="0" smtClean="0"/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5500" b="1" dirty="0" smtClean="0"/>
              <a:t>Ксерокопии свидетельств о рождении участников</a:t>
            </a:r>
            <a:endParaRPr lang="ru-RU" sz="5500" b="1" dirty="0" smtClean="0"/>
          </a:p>
          <a:p>
            <a:pPr marL="0" indent="0">
              <a:buNone/>
            </a:pPr>
            <a:r>
              <a:rPr lang="ru-RU" sz="7200" b="1" dirty="0" smtClean="0"/>
              <a:t>В </a:t>
            </a:r>
            <a:r>
              <a:rPr lang="ru-RU" sz="7200" b="1" dirty="0"/>
              <a:t>случае замены участника </a:t>
            </a:r>
            <a:r>
              <a:rPr lang="ru-RU" sz="7200" b="1" dirty="0" smtClean="0"/>
              <a:t>соревнований (документ </a:t>
            </a:r>
            <a:r>
              <a:rPr lang="en-US" sz="7200" b="1" dirty="0" smtClean="0"/>
              <a:t>Word</a:t>
            </a:r>
            <a:r>
              <a:rPr lang="ru-RU" sz="7200" b="1" dirty="0" smtClean="0"/>
              <a:t> заявки) - </a:t>
            </a:r>
            <a:r>
              <a:rPr lang="ru-RU" sz="7200" b="1" dirty="0"/>
              <a:t>другим </a:t>
            </a:r>
            <a:r>
              <a:rPr lang="ru-RU" sz="7200" b="1" dirty="0" smtClean="0"/>
              <a:t>учащимся, </a:t>
            </a:r>
            <a:r>
              <a:rPr lang="ru-RU" sz="7200" b="1" dirty="0">
                <a:solidFill>
                  <a:srgbClr val="FF0000"/>
                </a:solidFill>
              </a:rPr>
              <a:t>необходимо при регистрации </a:t>
            </a:r>
            <a:r>
              <a:rPr lang="ru-RU" sz="7200" b="1" dirty="0" smtClean="0">
                <a:solidFill>
                  <a:srgbClr val="FF0000"/>
                </a:solidFill>
              </a:rPr>
              <a:t>предупредить о замене, </a:t>
            </a:r>
            <a:r>
              <a:rPr lang="ru-RU" sz="7200" b="1" dirty="0" smtClean="0">
                <a:solidFill>
                  <a:schemeClr val="tx1"/>
                </a:solidFill>
              </a:rPr>
              <a:t>замещающий ребенок должен быть внесен в оригинал заявки (которая предоставляется при регистрации)</a:t>
            </a:r>
            <a:r>
              <a:rPr lang="ru-RU" sz="7200" b="1" dirty="0">
                <a:solidFill>
                  <a:schemeClr val="tx1"/>
                </a:solidFill>
              </a:rPr>
              <a:t> </a:t>
            </a:r>
            <a:endParaRPr lang="ru-RU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900" b="1" dirty="0" smtClean="0"/>
              <a:t>Во время соревнований замены участников не допускаются.  Запасные и болельщики на конкурсы не допускаются.  Для запасных и болельщиков на соревнованиях  никаких конкурсов не предусмотрено, поэтому решайте – нужно ли их привозить на соревнования. При необходимости один участник соревнований сможет выполнить задание за выбывшего – для командного зачета.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2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04" y="80210"/>
            <a:ext cx="834948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Программа </a:t>
            </a:r>
            <a:r>
              <a:rPr lang="ru-RU" b="1" dirty="0">
                <a:solidFill>
                  <a:schemeClr val="tx1"/>
                </a:solidFill>
              </a:rPr>
              <a:t>районных </a:t>
            </a:r>
            <a:r>
              <a:rPr lang="ru-RU" b="1" dirty="0" smtClean="0">
                <a:solidFill>
                  <a:schemeClr val="tx1"/>
                </a:solidFill>
              </a:rPr>
              <a:t>соревнований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486" y="740610"/>
            <a:ext cx="7755482" cy="5861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Программа  соревнований  состоит  из  практических  и  теоретических  заданий. Конкурсные задания в полном объеме доводятся до участников непосредственно перед началом каждого этапа Конкурса.</a:t>
            </a:r>
          </a:p>
          <a:p>
            <a:pPr marL="0" indent="0">
              <a:buNone/>
            </a:pPr>
            <a:r>
              <a:rPr lang="ru-RU" dirty="0" smtClean="0"/>
              <a:t> 1 </a:t>
            </a:r>
            <a:r>
              <a:rPr lang="ru-RU" dirty="0"/>
              <a:t>станция -	</a:t>
            </a:r>
            <a:r>
              <a:rPr lang="ru-RU" sz="2200" b="1" dirty="0"/>
              <a:t>«Знатоки ПДД»</a:t>
            </a:r>
            <a:r>
              <a:rPr lang="ru-RU" dirty="0"/>
              <a:t>	практическое задание в интерактивной программе «Автомобильное путешествие» на знание Правил дорожного движения Российской Федерации.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 станция  - </a:t>
            </a:r>
            <a:r>
              <a:rPr lang="ru-RU" sz="2200" b="1" dirty="0"/>
              <a:t>«Первая помощь. Теория» </a:t>
            </a:r>
            <a:r>
              <a:rPr lang="ru-RU" dirty="0"/>
              <a:t>- конкурс, включающий в себя теоретические вопросы на знание основ оказания первой доврачебной помощи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3 станция - </a:t>
            </a:r>
            <a:r>
              <a:rPr lang="ru-RU" sz="2200" b="1" dirty="0"/>
              <a:t>«Первая помощь. Практика» </a:t>
            </a:r>
            <a:r>
              <a:rPr lang="ru-RU" dirty="0"/>
              <a:t>- конкурс, включающий в себя практические задания на знание основ оказания первой доврачебной помощи.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4 станция - </a:t>
            </a:r>
            <a:r>
              <a:rPr lang="ru-RU" sz="2200" b="1" dirty="0"/>
              <a:t>«Фигурное вождение» </a:t>
            </a:r>
            <a:r>
              <a:rPr lang="ru-RU" dirty="0"/>
              <a:t>- вождение велосипеда на специально оборудованной  препятствиями  площадке.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5 станция - </a:t>
            </a:r>
            <a:r>
              <a:rPr lang="ru-RU" sz="2200" b="1" dirty="0"/>
              <a:t>«Дорожный иероглиф» </a:t>
            </a:r>
            <a:r>
              <a:rPr lang="ru-RU" dirty="0"/>
              <a:t>- конкурс на знание дорожных знаков, Правил дорожного движения Российской Федерации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6 станция - </a:t>
            </a:r>
            <a:r>
              <a:rPr lang="ru-RU" sz="2200" b="1" dirty="0"/>
              <a:t>творческий </a:t>
            </a:r>
            <a:r>
              <a:rPr lang="ru-RU" sz="2200" b="1" dirty="0" smtClean="0"/>
              <a:t>конкурс – </a:t>
            </a:r>
            <a:r>
              <a:rPr lang="ru-RU" sz="2200" b="1" dirty="0" smtClean="0"/>
              <a:t>«Вместе за безопасность дорожного движения»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7 станция – </a:t>
            </a:r>
            <a:r>
              <a:rPr lang="ru-RU" sz="2200" b="1" dirty="0"/>
              <a:t>устройство и ремонт велосипеда.</a:t>
            </a:r>
          </a:p>
        </p:txBody>
      </p:sp>
    </p:spTree>
    <p:extLst>
      <p:ext uri="{BB962C8B-B14F-4D97-AF65-F5344CB8AC3E}">
        <p14:creationId xmlns:p14="http://schemas.microsoft.com/office/powerpoint/2010/main" val="37056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Материальное </a:t>
            </a:r>
            <a:r>
              <a:rPr lang="ru-RU" b="1" dirty="0" smtClean="0">
                <a:solidFill>
                  <a:schemeClr val="tx1"/>
                </a:solidFill>
              </a:rPr>
              <a:t>обеспечение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 экипировка команды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683376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участия в районном конкурсе команды должны иметь</a:t>
            </a:r>
            <a:r>
              <a:rPr lang="ru-RU" b="1" dirty="0" smtClean="0"/>
              <a:t>:</a:t>
            </a:r>
          </a:p>
          <a:p>
            <a:r>
              <a:rPr lang="ru-RU" dirty="0"/>
              <a:t>с</a:t>
            </a:r>
            <a:r>
              <a:rPr lang="ru-RU" dirty="0" smtClean="0"/>
              <a:t>менную обувь;</a:t>
            </a:r>
          </a:p>
          <a:p>
            <a:r>
              <a:rPr lang="ru-RU" dirty="0" smtClean="0"/>
              <a:t>питьевую воду (бутилированная, индивидуальная), (при необходимости – перекус, продолжительность соревнований – </a:t>
            </a:r>
            <a:r>
              <a:rPr lang="ru-RU" dirty="0" smtClean="0"/>
              <a:t>3 часа </a:t>
            </a:r>
            <a:r>
              <a:rPr lang="ru-RU" dirty="0" smtClean="0"/>
              <a:t>30 минут)</a:t>
            </a:r>
            <a:endParaRPr lang="ru-RU" dirty="0"/>
          </a:p>
          <a:p>
            <a:r>
              <a:rPr lang="ru-RU" dirty="0" smtClean="0"/>
              <a:t>Санитарную </a:t>
            </a:r>
            <a:r>
              <a:rPr lang="ru-RU" dirty="0"/>
              <a:t>сумку (состав автомобильной аптечки);</a:t>
            </a:r>
          </a:p>
          <a:p>
            <a:r>
              <a:rPr lang="ru-RU" dirty="0" smtClean="0"/>
              <a:t>Карандаш</a:t>
            </a:r>
            <a:r>
              <a:rPr lang="ru-RU" dirty="0"/>
              <a:t>, ручку; </a:t>
            </a:r>
          </a:p>
          <a:p>
            <a:r>
              <a:rPr lang="ru-RU" dirty="0" smtClean="0"/>
              <a:t>Одну </a:t>
            </a:r>
            <a:r>
              <a:rPr lang="ru-RU" dirty="0"/>
              <a:t>пару медицинских перчаток.</a:t>
            </a:r>
          </a:p>
          <a:p>
            <a:r>
              <a:rPr lang="ru-RU" b="1" dirty="0" smtClean="0"/>
              <a:t>Форму: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для </a:t>
            </a:r>
            <a:r>
              <a:rPr lang="ru-RU" dirty="0"/>
              <a:t>участия в спортивном конкурсе «Фигурное вождение» </a:t>
            </a:r>
          </a:p>
          <a:p>
            <a:pPr marL="0" indent="0">
              <a:buNone/>
            </a:pPr>
            <a:r>
              <a:rPr lang="ru-RU" dirty="0"/>
              <a:t>(2 </a:t>
            </a:r>
            <a:r>
              <a:rPr lang="ru-RU" dirty="0" smtClean="0"/>
              <a:t>вело шлема, </a:t>
            </a:r>
            <a:r>
              <a:rPr lang="ru-RU" dirty="0"/>
              <a:t>2 комплекта защиты (налокотники и наколенники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2. для творческого выступления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3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Дополнительные сведения для подготовки: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Будем договариваться о консультациях:</a:t>
            </a:r>
          </a:p>
          <a:p>
            <a:pPr>
              <a:buFontTx/>
              <a:buChar char="-"/>
            </a:pPr>
            <a:r>
              <a:rPr lang="ru-RU" dirty="0" smtClean="0"/>
              <a:t>по медицине;</a:t>
            </a:r>
          </a:p>
          <a:p>
            <a:pPr>
              <a:buFontTx/>
              <a:buChar char="-"/>
            </a:pPr>
            <a:r>
              <a:rPr lang="ru-RU" dirty="0"/>
              <a:t>у</a:t>
            </a:r>
            <a:r>
              <a:rPr lang="ru-RU" dirty="0" smtClean="0"/>
              <a:t>стройство велосипеда</a:t>
            </a:r>
          </a:p>
          <a:p>
            <a:pPr marL="0" indent="0">
              <a:buNone/>
            </a:pPr>
            <a:r>
              <a:rPr lang="ru-RU" dirty="0" smtClean="0"/>
              <a:t> о сроках проведения сообщим дополнительно.</a:t>
            </a:r>
          </a:p>
          <a:p>
            <a:pPr marL="0" indent="0">
              <a:buNone/>
            </a:pPr>
            <a:r>
              <a:rPr lang="ru-RU" dirty="0" smtClean="0"/>
              <a:t>2. Все вопросы по проведению соревнований прописаны в ПОЛОЖЕНИИ (положение на сайте ДДТ)</a:t>
            </a:r>
          </a:p>
          <a:p>
            <a:pPr marL="0" indent="0">
              <a:buNone/>
            </a:pPr>
            <a:r>
              <a:rPr lang="ru-RU" dirty="0" smtClean="0"/>
              <a:t>3. Есть вопросы:</a:t>
            </a:r>
          </a:p>
          <a:p>
            <a:pPr>
              <a:buFontTx/>
              <a:buChar char="-"/>
            </a:pPr>
            <a:r>
              <a:rPr lang="ru-RU" dirty="0" smtClean="0"/>
              <a:t>Почта </a:t>
            </a:r>
            <a:r>
              <a:rPr lang="en-US" dirty="0" smtClean="0">
                <a:hlinkClick r:id="rId2"/>
              </a:rPr>
              <a:t>pddddt@mail.ru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Телефон 246-03-09; 89112312119 – Михайлова Марина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9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7" b="5361"/>
          <a:stretch/>
        </p:blipFill>
        <p:spPr>
          <a:xfrm>
            <a:off x="-846666" y="192828"/>
            <a:ext cx="8956840" cy="6549349"/>
          </a:xfrm>
        </p:spPr>
      </p:pic>
    </p:spTree>
    <p:extLst>
      <p:ext uri="{BB962C8B-B14F-4D97-AF65-F5344CB8AC3E}">
        <p14:creationId xmlns:p14="http://schemas.microsoft.com/office/powerpoint/2010/main" val="36236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722</TotalTime>
  <Words>585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Презентация PowerPoint</vt:lpstr>
      <vt:lpstr>Сроки и порядок проведения соревнований  </vt:lpstr>
      <vt:lpstr>Участники соревнований </vt:lpstr>
      <vt:lpstr>Форма проведения соревнований </vt:lpstr>
      <vt:lpstr>Пакет документов </vt:lpstr>
      <vt:lpstr>Программа районных соревнований </vt:lpstr>
      <vt:lpstr>Материальное обеспечение  и экипировка команды </vt:lpstr>
      <vt:lpstr>Дополнительные сведения для подготовки: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38</cp:revision>
  <dcterms:created xsi:type="dcterms:W3CDTF">2021-02-08T12:56:31Z</dcterms:created>
  <dcterms:modified xsi:type="dcterms:W3CDTF">2024-02-13T08:49:19Z</dcterms:modified>
</cp:coreProperties>
</file>