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65" r:id="rId17"/>
    <p:sldId id="266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36CE98-6024-4B71-9009-B508CFC141D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D76CF02-D293-4AB1-818A-61D0E77DDD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ddddt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ddddt@mail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7"/>
            <a:ext cx="7772400" cy="324036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КОНСУЛЬТАЦИЯ К РАЙОННЫМ СОРЕВНОВАНИЯМ «БЕЗОПАСНОЕ КОЛЕСО»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4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Каждому члену команды предлагается ответить на вопросы, содержащие несколько вариантов ответов на знание дорожных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знаков: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Знаки для пешеходов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Знаки для велосипедистов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знаков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Доп. таблички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 станция - «Дорожный иероглиф»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знание дорожных знаков, Правил дорожного движения Российской Федерации.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Дорожный иероглиф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Картинки по запросу &quot;дорожные знаки пдд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700808"/>
            <a:ext cx="5544616" cy="442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6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Дорожный иероглиф</a:t>
            </a:r>
          </a:p>
        </p:txBody>
      </p:sp>
      <p:pic>
        <p:nvPicPr>
          <p:cNvPr id="4" name="Объект 3" descr="Картинки по запросу &quot;детский дорожные знаки для детей в картинках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38437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9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Дорожный иероглиф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Картинки по запросу &quot;детский дорожные знаки для детей в картинках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84784"/>
            <a:ext cx="7128791" cy="4344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8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Дорожный иероглиф</a:t>
            </a:r>
            <a:endParaRPr lang="ru-RU" dirty="0"/>
          </a:p>
        </p:txBody>
      </p:sp>
      <p:pic>
        <p:nvPicPr>
          <p:cNvPr id="4" name="Объект 3" descr="Картинки по запросу &quot;картинки дорожных знаков для детей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9674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6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Дорожный иероглиф</a:t>
            </a:r>
            <a:endParaRPr lang="ru-RU" dirty="0"/>
          </a:p>
        </p:txBody>
      </p:sp>
      <p:pic>
        <p:nvPicPr>
          <p:cNvPr id="4" name="Объект 3" descr="Картинки по запросу &quot;детский дорожные знаки для детей в картинках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3" y="2060848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Знак 8.3.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200275" cy="109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&quot;детский дорожные знаки для детей в картинках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11" y="4011577"/>
            <a:ext cx="2970212" cy="18583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5392916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Указывают направления действия знаков, установленных перед перекрестком, или направления движения к обозначенным объектам, находящимся непосредственно у дороги.</a:t>
            </a:r>
          </a:p>
        </p:txBody>
      </p:sp>
      <p:pic>
        <p:nvPicPr>
          <p:cNvPr id="1026" name="Picture 2" descr="Знак 8.5.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63105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40152" y="2348881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Указывает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 знак действует только в рабочие дни.</a:t>
            </a:r>
          </a:p>
        </p:txBody>
      </p:sp>
      <p:pic>
        <p:nvPicPr>
          <p:cNvPr id="1028" name="Picture 4" descr="Знак 8.4.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49" y="2718213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нак 3.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6571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марта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15-00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велоремонта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Телефону +7 921 309 17 87 Соколов Дмитрий Леонидович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 необходимо знать правила дорожного движения, в т. ч.: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возраст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которого разрешается управлять велосипедом, мопедом;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устройство велосипеда (Приложение №9)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значения жестовых сигналов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велосипедиста;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уметь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устранить неисправности велосипеда: неисправность рулевого управления, тормозной системы, ослабленное натяжение цепи, спущенное колесо и т.п.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578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велосипеда.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0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5816" y="3645025"/>
            <a:ext cx="1800200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станция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Устройство велосипеда.</a:t>
            </a:r>
            <a:endParaRPr lang="ru-RU" dirty="0"/>
          </a:p>
        </p:txBody>
      </p:sp>
      <p:pic>
        <p:nvPicPr>
          <p:cNvPr id="2050" name="Picture 2" descr="C:\Users\Admin\Desktop\Безопасное колесо\устройство велосипеда Stels410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9847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48880"/>
            <a:ext cx="8424935" cy="37772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участия в соревнованиях командам необходимо: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выбрать название команды, связанное с темой соревнований;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придумать и изготовить всем участникам эмблемы, соответствующие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названию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команды и тематике соревнований;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подготовить творческое выступление на тему: «Выполняем ПДД – не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ДТП»;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оформить сценарий творческого выступления в соответствии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рекомендациями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сценария, распечатанная на бумажном носителе, а также её электронный вариант (CD или DVD - диск) сдаются в жюри творческого конкурса непосредственно перед выступлением.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станция - творческий конкурс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тему «Выполняем ПДД - не будет ДТП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(может быть изменена согласно плану городских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 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424936" cy="38450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участия необходимо на почту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pddddt@mail.ru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пометкой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«№ОУ БК2020»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прислать: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Заявка до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23.03.2020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 (+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JPEG)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(Приложение №2)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ротокол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информационная справка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проведении соревнований в образовательном учреждении (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№3).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Подлинные документы приносим на конкурс </a:t>
            </a:r>
          </a:p>
          <a:p>
            <a:pPr lvl="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заявка, заверенная медиком, директором; </a:t>
            </a:r>
          </a:p>
          <a:p>
            <a:pPr lvl="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копии свидетельств о рождении;</a:t>
            </a:r>
          </a:p>
          <a:p>
            <a:pPr lvl="0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ротокол или информационная справка, заверенная директором.</a:t>
            </a:r>
          </a:p>
          <a:p>
            <a:pPr lvl="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Согласие на использование и обработку персональных данных (приложение №4)</a:t>
            </a:r>
          </a:p>
          <a:p>
            <a:pPr lvl="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Выписку из журнала о проведении инструктажа (приложение №5)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отсутствии документов команда к соревнованиям не допускается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0081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ДАТА ПРОВЕДЕНИЯ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АПРЕЛЯ 2020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начало в 10-00 (по графику)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57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988840"/>
            <a:ext cx="7416823" cy="41373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Каждому участнику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сменную обувь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одежду для конкурса «Фигурное веловождение»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одежду для творческого конкурса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ручку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Команде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Санитарную сумку (состав автомобильной аптечки), приложение №6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одна пара медицинских перчаток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7715200" cy="826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участия в соревнованиях необходимо иметь: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6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732381" cy="39933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Знатоки 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ПДД»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практическое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в интерактивной программе «Автомобильное путешествие» на знание Правил дорожного движения Российской Федерации.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 -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«Первая помощь»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конкурс, включающий в себя теоретические вопросы на знание основ оказания первой доврачебной помощи.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-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«Первая помощь»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конкурс, включающий в себя практические задания на знание основ оказания первой доврачебной помощи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-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«Фигурное вождение»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вождение велосипеда на специально оборудованной  препятствиями  площадке.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-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«Дорожный иероглиф»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конкурс на знание дорожных знаков, Правил дорожного движения Российской Федерации.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-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творческий конкурс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 «Выполняем ПДД - не будет ДТП!» (может быть изменена согласно плану городских мероприятий)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-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велосипеда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конкурса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 необходимо уметь: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отвечать на вопросы теста по ПДД, пользуясь компьютерной клавиатурой;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 необходимо знать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движения, в т. ч.: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возраст, с которого разрешается управлять велосипедом, мопедом;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значения жестовых сигналов велосипедиста;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дорожные знаки и их значения;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значения сигналов регулировщика;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правила проезда перекрёстков;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виды  разметки;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приоритетность действия  горизонтальной  дорожной  разметки  и дорожных знаков, сигналов регулировщика и сигналов светофора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станция - «Знатоки ПДД»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практическое задание в интерактивной программе «Автомобильное путешествие» на знание Правил дорожного движения Российской Федерации.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 необходимо знать теоретические и практические основы оказания доврачебной помощи: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различных видах кровотечений, их признаки;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различных видах переломов, их признаки;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различных видах ожогов, их признаки;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различных видах отморожениях, их признаки;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различных видах ран, их признаки;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травмах различных частей тела: головы, грудной клетки, позвоночника, живота;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автомобильной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аптечки (приложение №6);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оказания доврачебной помощи при ДТП;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знание простых повязок и мест их наложения.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 необходимо уметь: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автомобильной аптечке предметы, необходимые для оказания доврачебной помощи;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наложить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жгут, остановив артериальное кровотечение, наложить повязку «Крестообразную на затылок, повязку «Спиральную» на конечности, условно пострадавшего в дорожно-транспортном происшествии (далее -ДТП).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марта в 15-00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по вопросам медицинского  конкурса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(ЗАПИСЬ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ПОЧТУ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pddddt@mail.ru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пометкой «№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ОУ БК консультация по медицине»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4 марта.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станция  - «Первая помощь»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конкурс, включающий в себя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теоретические вопросы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знание основ оказания первой доврачебной помощи.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станция - «Первая помощь»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конкурс, включающий в себя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практические задания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 оказания первой доврачебной помощи.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Медицина (теория)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781" y="1379577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Правила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наложения жгута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Восстановление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дыхания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Транспортировка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раненного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Оказание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помощи при ожогах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Оказание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помощи при ранении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характеризуется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капиллярное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кровотечение?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 необходимо сделать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пострадавшему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потере сознания?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правильно снять с пострадавшего рубашку при ранении левой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руки?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оказать помощь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пострадавшему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солнечном или тепловом ударе?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влияет утомление на внимание и реакцию водителя?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характеризуется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венозное кровотечение?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закрытого перелома конечностей?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оказать помощь пострадавшему при 1 степени обморожения?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правильно одеть на пострадавшего рубашку, пиджак при ранении руки?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оказать помощь при попадании инородного тела в дыхательные пути?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Чем характеризуется артериальное кровотечение?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оказать помощь на месте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происшествия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простой и неглубокой ране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оказать помощь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пострадавшему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солнечном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тепловом ударах?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оказать помощь пострадавшему в ДТП при сильном ушибе грудной клетки?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правильно снять одежду с пострадавшего при повреждении руки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ноги?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каким признакам судят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наличии внутреннего кровотечения?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Какой материал может быть использован в качестве жесткой шины?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оказать помощь при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ожоге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(1, 2 степени) кипятком?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провести иммобилизацию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голени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отсутствии шунтирующего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материала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конечность пострадавшего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ДТП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придавлена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48880"/>
            <a:ext cx="8640960" cy="3450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Наложение жгута, наложение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повязок если: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Пострадавший в ДТП ранен в область левого предплечья. Наблюдается обильное вытекание крови темно-красного (вишневого) цвета из раны.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Пострадавший в ДТП ранен в область правого предплечья. Наблюдается обильное вытекание крови темно-красного (вишневого) цвета из раны.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Пострадавший в ДТП ранен в область правого предплечья. Кровь ярко-красного цвета бьет струей из раны.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Пострадавший в ДТП ранен в область левого предплечья. Кровь ярко-красного цвета бьет струей из раны.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Пострадавший в ДТП ранен в область правого предплечья. Кровь ярко-красного цвета бьет струей из раны.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Пострадавший в ДТП ранен в области затылка. Наблюдается обильное вытекание крови темно-красного (вишневого) цвета из раны.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МЕДИЦИНА (ПРАКТИКА)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60848"/>
            <a:ext cx="8640960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 необходимо уметь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велосипеде фигуры, обозначенные в Положении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Проезд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наклоном под перекладиной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Жёлоб</a:t>
            </a:r>
          </a:p>
          <a:p>
            <a:pPr marL="457200" indent="-457200">
              <a:buFont typeface="Symbol" pitchFamily="18" charset="2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Слалом</a:t>
            </a:r>
          </a:p>
          <a:p>
            <a:pPr marL="457200" indent="-457200">
              <a:buFont typeface="Symbol" pitchFamily="18" charset="2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Наклонная доска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Symbol" pitchFamily="18" charset="2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Перенос предмета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Symbol" pitchFamily="18" charset="2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Зауженная дорожка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Symbol" pitchFamily="18" charset="2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Прицельное  торможение </a:t>
            </a:r>
          </a:p>
          <a:p>
            <a:pPr marL="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Соревнования на станции «Фигурное вождение» проводятся на велосипедах типа «STELS» (с ножными тормозами). Обеспечение соревнований велосипедами возлагается на организаторов соревнований.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Symbol" pitchFamily="18" charset="2"/>
              <a:buAutoNum type="arabicPeriod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Symbol" pitchFamily="18" charset="2"/>
              <a:buAutoNum type="arabicPeriod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 станция -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«Фигурное вождение»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вождение велосипеда на специально оборудованной  препятствиями  площадке.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1152128" cy="71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31" y="4201962"/>
            <a:ext cx="16668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45557"/>
            <a:ext cx="11715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92375"/>
            <a:ext cx="11334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15" y="3092375"/>
            <a:ext cx="9144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81287"/>
            <a:ext cx="9144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17032"/>
            <a:ext cx="1330527" cy="83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495</TotalTime>
  <Words>1241</Words>
  <Application>Microsoft Office PowerPoint</Application>
  <PresentationFormat>Экран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КОНСУЛЬТАЦИЯ К РАЙОННЫМ СОРЕВНОВАНИЯМ «БЕЗОПАСНОЕ КОЛЕСО»</vt:lpstr>
      <vt:lpstr>ДАТА ПРОВЕДЕНИЯ  8 АПРЕЛЯ 2020 начало в 10-00 (по графику)</vt:lpstr>
      <vt:lpstr>Для участия в соревнованиях необходимо иметь: </vt:lpstr>
      <vt:lpstr>Этапы конкурса</vt:lpstr>
      <vt:lpstr>1 станция - «Знатоки ПДД»  практическое задание в интерактивной программе «Автомобильное путешествие» на знание Правил дорожного движения Российской Федерации. </vt:lpstr>
      <vt:lpstr>2 станция  - «Первая помощь» - конкурс, включающий в себя теоретические вопросы на знание основ оказания первой доврачебной помощи. 3 станция - «Первая помощь» - конкурс, включающий в себя практические задания на знание основ оказания первой доврачебной помощи. </vt:lpstr>
      <vt:lpstr>Медицина (теория)</vt:lpstr>
      <vt:lpstr>МЕДИЦИНА (ПРАКТИКА)</vt:lpstr>
      <vt:lpstr>4 станция - «Фигурное вождение» - вождение велосипеда на специально оборудованной  препятствиями  площадке. </vt:lpstr>
      <vt:lpstr>5 станция - «Дорожный иероглиф»  конкурс на знание дорожных знаков, Правил дорожного движения Российской Федерации. </vt:lpstr>
      <vt:lpstr>Дорожный иероглиф</vt:lpstr>
      <vt:lpstr>Дорожный иероглиф</vt:lpstr>
      <vt:lpstr>Дорожный иероглиф</vt:lpstr>
      <vt:lpstr>Дорожный иероглиф</vt:lpstr>
      <vt:lpstr>Дорожный иероглиф</vt:lpstr>
      <vt:lpstr>6 станция - Устройство велосипеда. </vt:lpstr>
      <vt:lpstr>7 станция - Устройство велосипеда.</vt:lpstr>
      <vt:lpstr>7 станция - творческий конкурс  на тему «Выполняем ПДД - не будет ДТП!»  (может быть изменена согласно плану городских мероприятий 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К РАЙОННЫМ СОРЕВНОВАНИЯМ «БЕЗОПАСНОЕ КОЛЕСО»</dc:title>
  <dc:creator>Admin</dc:creator>
  <cp:lastModifiedBy>Admin</cp:lastModifiedBy>
  <cp:revision>28</cp:revision>
  <dcterms:created xsi:type="dcterms:W3CDTF">2020-02-21T12:28:46Z</dcterms:created>
  <dcterms:modified xsi:type="dcterms:W3CDTF">2020-02-27T09:03:57Z</dcterms:modified>
</cp:coreProperties>
</file>