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5724128" cy="381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835696" y="4509120"/>
            <a:ext cx="6392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 собаке друг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Helovek_sobake_dru_-_CHelovek_sobake_dru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8536" y="6036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988840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агитационных листовок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8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Яркий и запоминающийся заголовок  - гарантия успешной агитации!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20" y="2060848"/>
            <a:ext cx="3933056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25353"/>
            <a:ext cx="47625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91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5516" y="836712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Публицистический стиль – стиль речи, задача </a:t>
            </a:r>
            <a:r>
              <a:rPr lang="ru-RU" sz="3600" dirty="0" smtClean="0"/>
              <a:t>которого </a:t>
            </a:r>
            <a:r>
              <a:rPr lang="ru-RU" sz="3600" dirty="0"/>
              <a:t>- воздействие на массовое сознание, призыв к действию. </a:t>
            </a:r>
          </a:p>
        </p:txBody>
      </p:sp>
    </p:spTree>
    <p:extLst>
      <p:ext uri="{BB962C8B-B14F-4D97-AF65-F5344CB8AC3E}">
        <p14:creationId xmlns:p14="http://schemas.microsoft.com/office/powerpoint/2010/main" val="23545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967335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4400" dirty="0"/>
              <a:t>вопросно-ответные построения высказывания 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dirty="0"/>
              <a:t>вводные слова.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Какие средства можно использовать: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905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83671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«Можно ли </a:t>
            </a:r>
            <a:r>
              <a:rPr lang="ru-RU" sz="4000" dirty="0" smtClean="0"/>
              <a:t>проводить занятие, </a:t>
            </a:r>
            <a:r>
              <a:rPr lang="ru-RU" sz="4000" dirty="0"/>
              <a:t>если нет классной комнаты? </a:t>
            </a:r>
            <a:r>
              <a:rPr lang="ru-RU" sz="4000" dirty="0" smtClean="0"/>
              <a:t>Является  </a:t>
            </a:r>
            <a:r>
              <a:rPr lang="ru-RU" sz="4000" dirty="0"/>
              <a:t>ли вдыхание меловой пыли полной грудью необходимой составной </a:t>
            </a:r>
            <a:r>
              <a:rPr lang="ru-RU" sz="4000" dirty="0" smtClean="0"/>
              <a:t>частью процесса </a:t>
            </a:r>
            <a:r>
              <a:rPr lang="ru-RU" sz="4000" dirty="0"/>
              <a:t>получения </a:t>
            </a:r>
            <a:r>
              <a:rPr lang="ru-RU" sz="4000" dirty="0" smtClean="0"/>
              <a:t>образования</a:t>
            </a:r>
            <a:r>
              <a:rPr lang="ru-RU" sz="4000" dirty="0"/>
              <a:t>? Вот Виктор, </a:t>
            </a:r>
            <a:r>
              <a:rPr lang="ru-RU" sz="4000" b="1" dirty="0"/>
              <a:t>например</a:t>
            </a:r>
            <a:r>
              <a:rPr lang="ru-RU" sz="4000" dirty="0"/>
              <a:t>, так не думает…»</a:t>
            </a:r>
          </a:p>
        </p:txBody>
      </p:sp>
    </p:spTree>
    <p:extLst>
      <p:ext uri="{BB962C8B-B14F-4D97-AF65-F5344CB8AC3E}">
        <p14:creationId xmlns:p14="http://schemas.microsoft.com/office/powerpoint/2010/main" val="31307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12474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4000" dirty="0"/>
              <a:t>прямые обращения к читателю;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/>
              <a:t>побудительные, вопросительные, восклицательные предложения;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/>
              <a:t>повторы;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000" dirty="0"/>
              <a:t>стилистически окрашенная лексика.</a:t>
            </a:r>
          </a:p>
        </p:txBody>
      </p:sp>
    </p:spTree>
    <p:extLst>
      <p:ext uri="{BB962C8B-B14F-4D97-AF65-F5344CB8AC3E}">
        <p14:creationId xmlns:p14="http://schemas.microsoft.com/office/powerpoint/2010/main" val="2520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269033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Главный редактор;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Помощник </a:t>
            </a:r>
            <a:r>
              <a:rPr lang="ru-RU" sz="3200" dirty="0" smtClean="0"/>
              <a:t>редактора;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Секретарь</a:t>
            </a:r>
            <a:r>
              <a:rPr lang="ru-RU" sz="3200" dirty="0"/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Художник-оформитель.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9269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Работа в группах.</a:t>
            </a:r>
          </a:p>
          <a:p>
            <a:r>
              <a:rPr lang="ru-RU" sz="3600" b="1" dirty="0" smtClean="0"/>
              <a:t>Распределите роли: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410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526" y="327775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Пример листовки: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526" y="1035661"/>
            <a:ext cx="8532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когда-нибудь видели на улице бездомных собак? Думаете любой человек может оказать им помощь? Конечно да!</a:t>
            </a:r>
            <a:br>
              <a:rPr lang="ru-RU" sz="2400" dirty="0" smtClean="0"/>
            </a:br>
            <a:r>
              <a:rPr lang="ru-RU" sz="2400" dirty="0" smtClean="0"/>
              <a:t>В нашем городе есть приюты, которые оказывают помощь нашим четвероногим друзьям, заботятся о них, ищут для каждого из них дом, а самое главное - хозяина, который никогда не бросит!</a:t>
            </a:r>
            <a:br>
              <a:rPr lang="ru-RU" sz="2400" dirty="0" smtClean="0"/>
            </a:br>
            <a:r>
              <a:rPr lang="ru-RU" sz="2400" dirty="0" smtClean="0"/>
              <a:t>Не проходи мимо бездомных животных! </a:t>
            </a:r>
            <a:r>
              <a:rPr lang="ru-RU" sz="2400" dirty="0"/>
              <a:t>С</a:t>
            </a:r>
            <a:r>
              <a:rPr lang="ru-RU" sz="2400" dirty="0" smtClean="0"/>
              <a:t>ообщи об их местонахождении в приют! И, возможно уже завтра они смогут обрести дом, а у кого-то появится преданный и верный друг!</a:t>
            </a:r>
            <a:br>
              <a:rPr lang="ru-RU" sz="2400" dirty="0" smtClean="0"/>
            </a:br>
            <a:r>
              <a:rPr lang="ru-RU" sz="2400" dirty="0" smtClean="0"/>
              <a:t>Позвонить в приют «Полянка» можно по телефону: </a:t>
            </a:r>
          </a:p>
          <a:p>
            <a:r>
              <a:rPr lang="ru-RU" sz="2400" dirty="0" smtClean="0"/>
              <a:t>+7(964)342-64-12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56" y="4762500"/>
            <a:ext cx="29337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6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136</Words>
  <Application>Microsoft Office PowerPoint</Application>
  <PresentationFormat>Экран (4:3)</PresentationFormat>
  <Paragraphs>21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Mihailovna Abramova</dc:creator>
  <cp:lastModifiedBy>Дарья Абрамова</cp:lastModifiedBy>
  <cp:revision>8</cp:revision>
  <dcterms:created xsi:type="dcterms:W3CDTF">2017-04-10T09:01:08Z</dcterms:created>
  <dcterms:modified xsi:type="dcterms:W3CDTF">2017-04-17T18:17:12Z</dcterms:modified>
</cp:coreProperties>
</file>